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3792" autoAdjust="0"/>
  </p:normalViewPr>
  <p:slideViewPr>
    <p:cSldViewPr snapToGrid="0">
      <p:cViewPr varScale="1">
        <p:scale>
          <a:sx n="95" d="100"/>
          <a:sy n="95" d="100"/>
        </p:scale>
        <p:origin x="20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AED98EE-CA37-C575-5469-76A42A6376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9DA8A20-E72F-B166-8CF6-C5CE7584D8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49B71EB-5A12-9D5C-4284-D89BE1F1D9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D6FBF-DC76-4876-8EE4-3E84CE7E4A22}" type="datetimeFigureOut">
              <a:rPr lang="es-CL" smtClean="0"/>
              <a:t>26-04-2023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4D0C584-FE80-4391-4946-8F03745C17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AE677E7-176E-5302-4741-2012468CD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EB86E-DE43-4C76-83FA-39E7C486DB4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86284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AEE005-2EA6-16B1-5A64-E723A4F4F6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8DDF180-E689-462A-C62C-9D696572E4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B52B042-1FFE-336E-9940-682669E328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D6FBF-DC76-4876-8EE4-3E84CE7E4A22}" type="datetimeFigureOut">
              <a:rPr lang="es-CL" smtClean="0"/>
              <a:t>26-04-2023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1A2F1D6-6D26-2A85-A920-6DF5B37871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A6A6700-ECFC-C02D-1705-765633EEA0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EB86E-DE43-4C76-83FA-39E7C486DB4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67070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F478E52E-EDCF-87B5-A08D-E55891BA2F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E23343B-B13E-5E3B-C306-EB00FB8043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A250968-BC8C-6133-3763-C883347DE3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D6FBF-DC76-4876-8EE4-3E84CE7E4A22}" type="datetimeFigureOut">
              <a:rPr lang="es-CL" smtClean="0"/>
              <a:t>26-04-2023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1AC8C4B-9309-73DB-F7CF-C69700A239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FB60327-E78B-6B91-F540-E8C54ACC3D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EB86E-DE43-4C76-83FA-39E7C486DB4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470084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4DEE54-742C-8A3C-27C3-8D351015B9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7E5B184-40EC-F57A-B10D-6A6B6E85EE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2810431-EFC9-10BA-6362-132682EEAE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D6FBF-DC76-4876-8EE4-3E84CE7E4A22}" type="datetimeFigureOut">
              <a:rPr lang="es-CL" smtClean="0"/>
              <a:t>26-04-2023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F4626A4-474D-A3CA-0BC2-0C520053D0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B467D87-366F-BD1F-4622-6541D86B5E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EB86E-DE43-4C76-83FA-39E7C486DB4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515907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BDA9788-A493-D3A8-7781-25EDB0E6F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B457472-6D47-AA28-8BD1-F9BD23096A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AC2AFB1-4C25-0FD4-E406-83258B4623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D6FBF-DC76-4876-8EE4-3E84CE7E4A22}" type="datetimeFigureOut">
              <a:rPr lang="es-CL" smtClean="0"/>
              <a:t>26-04-2023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9F95351-334B-43F7-3B83-CEB829E40C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57B278D-6055-C105-A87F-A265F57D85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EB86E-DE43-4C76-83FA-39E7C486DB4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60299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1E5DC3-B5E6-ADEB-DDDB-658F5AFBEB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B21AE3A-CE15-0C8E-B8EA-A273DCF703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A7BBED6-0932-11A7-32C3-D934F6ACBA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F5C14FA-94F0-01E3-37A9-8E0C6CC83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D6FBF-DC76-4876-8EE4-3E84CE7E4A22}" type="datetimeFigureOut">
              <a:rPr lang="es-CL" smtClean="0"/>
              <a:t>26-04-2023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5DFA2F2-8DC5-E1A2-FCFB-B2028FB7B5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FC8B6FA-6C40-F0D7-D02E-E58CD2EDAE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EB86E-DE43-4C76-83FA-39E7C486DB4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053719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3D64C3B-C863-7684-82DD-FAE6E00273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60EA3DD-3A57-FEB6-02CA-5B3DCFAF14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8519E32-FC56-3FBF-E442-B7481F49F0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C1077BEE-DE52-C257-3D99-7FB6DC06A80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1B0DF7E4-A5AD-8CFA-C1B8-8E38A6F9544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1C046B0F-CC5F-41C2-1986-FC6724E61A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D6FBF-DC76-4876-8EE4-3E84CE7E4A22}" type="datetimeFigureOut">
              <a:rPr lang="es-CL" smtClean="0"/>
              <a:t>26-04-2023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D79C80DF-51EC-2A7A-91ED-40424A98ED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06FD2AAC-D5F7-E3EF-513A-178495B464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EB86E-DE43-4C76-83FA-39E7C486DB4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51538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5C2525B-9B7F-D88E-6CAF-08B6D6B106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E034C1EA-3346-0AB5-8C3D-BFB7772F0D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D6FBF-DC76-4876-8EE4-3E84CE7E4A22}" type="datetimeFigureOut">
              <a:rPr lang="es-CL" smtClean="0"/>
              <a:t>26-04-2023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1D6A8A7-C9EF-C5B3-8B0F-E2E340FB35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0AD7D451-C104-8E66-ABE9-568D454872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EB86E-DE43-4C76-83FA-39E7C486DB4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725392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11EF4082-72B0-6524-72E1-99F7544D29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D6FBF-DC76-4876-8EE4-3E84CE7E4A22}" type="datetimeFigureOut">
              <a:rPr lang="es-CL" smtClean="0"/>
              <a:t>26-04-2023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725A61F0-6744-A651-A6AC-7CADAE4B8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4C8A70DB-FA5B-6E80-B1CA-CAE6671EC8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EB86E-DE43-4C76-83FA-39E7C486DB4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114466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F2F50A-A19E-D026-03BD-F02652A7BD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CDDBC45-5B92-3468-6337-9925588F0D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D4F3A71-3BBF-0127-C08E-59E00B6579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2A5C803-24B2-05E3-5742-A815C63065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D6FBF-DC76-4876-8EE4-3E84CE7E4A22}" type="datetimeFigureOut">
              <a:rPr lang="es-CL" smtClean="0"/>
              <a:t>26-04-2023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3E26610-8531-746D-24DC-9D3937E84C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2BD9C21-4D6D-AD66-0E1C-46520D9CFE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EB86E-DE43-4C76-83FA-39E7C486DB4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57523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22E4275-7A03-2402-989A-E3A7566357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C2F0B5B1-C288-D936-8E9E-CF17B289EE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7E77712-C79D-C383-D898-2D26F99222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4394A7B-2067-5797-6E05-C24304195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D6FBF-DC76-4876-8EE4-3E84CE7E4A22}" type="datetimeFigureOut">
              <a:rPr lang="es-CL" smtClean="0"/>
              <a:t>26-04-2023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CA6A60B-4C65-3564-13C2-E897B0AB56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2FC43F6-F8CE-EAA5-C00F-84909A8820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EB86E-DE43-4C76-83FA-39E7C486DB4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567962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D61E568E-731E-8B64-C1D8-60DA81B0CD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3734EF9-B8DE-ED78-7EDE-3DA6F8A8C5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63312F5-67F7-7353-0E29-D71A5E3454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9D6FBF-DC76-4876-8EE4-3E84CE7E4A22}" type="datetimeFigureOut">
              <a:rPr lang="es-CL" smtClean="0"/>
              <a:t>26-04-2023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E52C73F-136A-D5F6-E331-40152EB0A7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34FBE25-07C7-53DF-504B-FB57FE7E69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CEB86E-DE43-4C76-83FA-39E7C486DB4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583376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5" Type="http://schemas.openxmlformats.org/officeDocument/2006/relationships/image" Target="../media/image4.png"/><Relationship Id="rId4" Type="http://schemas.openxmlformats.org/officeDocument/2006/relationships/image" Target="../media/image3.jpeg"/><Relationship Id="rId9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2.png"/><Relationship Id="rId7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7.jpeg"/><Relationship Id="rId10" Type="http://schemas.openxmlformats.org/officeDocument/2006/relationships/image" Target="../media/image6.jpeg"/><Relationship Id="rId4" Type="http://schemas.openxmlformats.org/officeDocument/2006/relationships/image" Target="../media/image3.jpeg"/><Relationship Id="rId9" Type="http://schemas.microsoft.com/office/2007/relationships/hdphoto" Target="../media/hdphoto2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Imagen 33">
            <a:extLst>
              <a:ext uri="{FF2B5EF4-FFF2-40B4-BE49-F238E27FC236}">
                <a16:creationId xmlns:a16="http://schemas.microsoft.com/office/drawing/2014/main" id="{9D85F8DD-5E51-415C-C2FB-8723195A3E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20656" y="4339043"/>
            <a:ext cx="2795588" cy="1104900"/>
          </a:xfrm>
          <a:prstGeom prst="rect">
            <a:avLst/>
          </a:prstGeom>
        </p:spPr>
      </p:pic>
      <p:pic>
        <p:nvPicPr>
          <p:cNvPr id="4" name="Imagen 3" descr="Geotab GO9 vehicle tracking device Verizon – CAN-AM IT Solutions">
            <a:extLst>
              <a:ext uri="{FF2B5EF4-FFF2-40B4-BE49-F238E27FC236}">
                <a16:creationId xmlns:a16="http://schemas.microsoft.com/office/drawing/2014/main" id="{6A2FB4E9-345F-85D0-2DAC-95ABB438A97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6246" y="5012370"/>
            <a:ext cx="1541890" cy="1156191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936C6DF1-9223-C0AE-3341-3FBFDCB3DBEA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02" t="11492" r="14043" b="3088"/>
          <a:stretch/>
        </p:blipFill>
        <p:spPr bwMode="auto">
          <a:xfrm>
            <a:off x="610724" y="1395664"/>
            <a:ext cx="1536280" cy="1227888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cxnSp>
        <p:nvCxnSpPr>
          <p:cNvPr id="8" name="Conector recto 7">
            <a:extLst>
              <a:ext uri="{FF2B5EF4-FFF2-40B4-BE49-F238E27FC236}">
                <a16:creationId xmlns:a16="http://schemas.microsoft.com/office/drawing/2014/main" id="{1C163875-3C28-E96A-F8A1-700AA014B94A}"/>
              </a:ext>
            </a:extLst>
          </p:cNvPr>
          <p:cNvCxnSpPr>
            <a:cxnSpLocks/>
          </p:cNvCxnSpPr>
          <p:nvPr/>
        </p:nvCxnSpPr>
        <p:spPr>
          <a:xfrm>
            <a:off x="4114583" y="1952365"/>
            <a:ext cx="6629482" cy="19425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3717FD44-17F8-3CB0-7997-58C2EDEE8E6F}"/>
              </a:ext>
            </a:extLst>
          </p:cNvPr>
          <p:cNvCxnSpPr>
            <a:cxnSpLocks/>
          </p:cNvCxnSpPr>
          <p:nvPr/>
        </p:nvCxnSpPr>
        <p:spPr>
          <a:xfrm>
            <a:off x="4192907" y="2143600"/>
            <a:ext cx="5094691" cy="0"/>
          </a:xfrm>
          <a:prstGeom prst="line">
            <a:avLst/>
          </a:prstGeom>
          <a:ln w="2222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16">
            <a:extLst>
              <a:ext uri="{FF2B5EF4-FFF2-40B4-BE49-F238E27FC236}">
                <a16:creationId xmlns:a16="http://schemas.microsoft.com/office/drawing/2014/main" id="{DBC0701C-4F81-31F8-B8FE-788B210029D5}"/>
              </a:ext>
            </a:extLst>
          </p:cNvPr>
          <p:cNvCxnSpPr>
            <a:cxnSpLocks/>
          </p:cNvCxnSpPr>
          <p:nvPr/>
        </p:nvCxnSpPr>
        <p:spPr>
          <a:xfrm>
            <a:off x="7228897" y="1950480"/>
            <a:ext cx="5091" cy="1975956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Porta Fusible 1">
            <a:extLst>
              <a:ext uri="{FF2B5EF4-FFF2-40B4-BE49-F238E27FC236}">
                <a16:creationId xmlns:a16="http://schemas.microsoft.com/office/drawing/2014/main" id="{3DE0C3B8-6FD5-3782-D3D3-116D46BEBAE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4718" b="42466" l="39512" r="62262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6668" t="-190" r="34894" b="52815"/>
          <a:stretch/>
        </p:blipFill>
        <p:spPr bwMode="auto">
          <a:xfrm>
            <a:off x="4260442" y="1480297"/>
            <a:ext cx="459536" cy="574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" name="Picture 2" descr="Porta Fusible 1">
            <a:extLst>
              <a:ext uri="{FF2B5EF4-FFF2-40B4-BE49-F238E27FC236}">
                <a16:creationId xmlns:a16="http://schemas.microsoft.com/office/drawing/2014/main" id="{B4E952E5-54B6-2A52-98AA-18A01510873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4718" b="42466" l="39512" r="62262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6668" t="-190" r="34894" b="52815"/>
          <a:stretch/>
        </p:blipFill>
        <p:spPr bwMode="auto">
          <a:xfrm rot="5400000" flipV="1">
            <a:off x="6811752" y="2512940"/>
            <a:ext cx="459536" cy="564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6" name="CuadroTexto 75">
            <a:extLst>
              <a:ext uri="{FF2B5EF4-FFF2-40B4-BE49-F238E27FC236}">
                <a16:creationId xmlns:a16="http://schemas.microsoft.com/office/drawing/2014/main" id="{2500512B-1928-485A-B354-36666C54E064}"/>
              </a:ext>
            </a:extLst>
          </p:cNvPr>
          <p:cNvSpPr txBox="1"/>
          <p:nvPr/>
        </p:nvSpPr>
        <p:spPr>
          <a:xfrm>
            <a:off x="2750864" y="1285417"/>
            <a:ext cx="54534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400" b="1" dirty="0">
                <a:latin typeface="+mj-lt"/>
              </a:rPr>
              <a:t>FUSE</a:t>
            </a:r>
          </a:p>
        </p:txBody>
      </p:sp>
      <p:sp>
        <p:nvSpPr>
          <p:cNvPr id="78" name="CuadroTexto 77">
            <a:extLst>
              <a:ext uri="{FF2B5EF4-FFF2-40B4-BE49-F238E27FC236}">
                <a16:creationId xmlns:a16="http://schemas.microsoft.com/office/drawing/2014/main" id="{585EBC97-280F-9BE2-16F6-DCF8450A8158}"/>
              </a:ext>
            </a:extLst>
          </p:cNvPr>
          <p:cNvSpPr txBox="1"/>
          <p:nvPr/>
        </p:nvSpPr>
        <p:spPr>
          <a:xfrm>
            <a:off x="5913359" y="2644103"/>
            <a:ext cx="54534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400" b="1" dirty="0">
                <a:latin typeface="+mj-lt"/>
              </a:rPr>
              <a:t>FUSE</a:t>
            </a:r>
          </a:p>
        </p:txBody>
      </p:sp>
      <p:sp>
        <p:nvSpPr>
          <p:cNvPr id="79" name="CuadroTexto 78">
            <a:extLst>
              <a:ext uri="{FF2B5EF4-FFF2-40B4-BE49-F238E27FC236}">
                <a16:creationId xmlns:a16="http://schemas.microsoft.com/office/drawing/2014/main" id="{D329A36B-2822-EB9D-37D0-4103B6E27EB6}"/>
              </a:ext>
            </a:extLst>
          </p:cNvPr>
          <p:cNvSpPr txBox="1"/>
          <p:nvPr/>
        </p:nvSpPr>
        <p:spPr>
          <a:xfrm>
            <a:off x="10744065" y="1707489"/>
            <a:ext cx="101021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400" b="1" dirty="0">
                <a:latin typeface="+mj-lt"/>
              </a:rPr>
              <a:t>(+) 12 - 24V</a:t>
            </a:r>
          </a:p>
        </p:txBody>
      </p:sp>
      <p:sp>
        <p:nvSpPr>
          <p:cNvPr id="89" name="CuadroTexto 88">
            <a:extLst>
              <a:ext uri="{FF2B5EF4-FFF2-40B4-BE49-F238E27FC236}">
                <a16:creationId xmlns:a16="http://schemas.microsoft.com/office/drawing/2014/main" id="{9D6FA82C-56CE-7334-1137-28D2FDAC737E}"/>
              </a:ext>
            </a:extLst>
          </p:cNvPr>
          <p:cNvSpPr txBox="1"/>
          <p:nvPr/>
        </p:nvSpPr>
        <p:spPr>
          <a:xfrm>
            <a:off x="3646162" y="367219"/>
            <a:ext cx="46105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2800" b="1" dirty="0">
                <a:latin typeface="+mj-lt"/>
              </a:rPr>
              <a:t>DECOY INTALLATION DIAGRAM </a:t>
            </a:r>
          </a:p>
        </p:txBody>
      </p:sp>
      <p:sp>
        <p:nvSpPr>
          <p:cNvPr id="90" name="CuadroTexto 89">
            <a:extLst>
              <a:ext uri="{FF2B5EF4-FFF2-40B4-BE49-F238E27FC236}">
                <a16:creationId xmlns:a16="http://schemas.microsoft.com/office/drawing/2014/main" id="{01BEF3B7-F0FE-D243-5B53-AA0CA48C7F22}"/>
              </a:ext>
            </a:extLst>
          </p:cNvPr>
          <p:cNvSpPr txBox="1"/>
          <p:nvPr/>
        </p:nvSpPr>
        <p:spPr>
          <a:xfrm>
            <a:off x="553006" y="2628888"/>
            <a:ext cx="8674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2000" b="1" dirty="0">
                <a:latin typeface="+mj-lt"/>
              </a:rPr>
              <a:t>DECOY</a:t>
            </a:r>
          </a:p>
        </p:txBody>
      </p:sp>
      <p:sp>
        <p:nvSpPr>
          <p:cNvPr id="92" name="CuadroTexto 91">
            <a:extLst>
              <a:ext uri="{FF2B5EF4-FFF2-40B4-BE49-F238E27FC236}">
                <a16:creationId xmlns:a16="http://schemas.microsoft.com/office/drawing/2014/main" id="{C472D3ED-CFDC-8F7C-F67F-7969B8D1B4AA}"/>
              </a:ext>
            </a:extLst>
          </p:cNvPr>
          <p:cNvSpPr txBox="1"/>
          <p:nvPr/>
        </p:nvSpPr>
        <p:spPr>
          <a:xfrm>
            <a:off x="6621922" y="5612861"/>
            <a:ext cx="6367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2000" b="1" dirty="0">
                <a:latin typeface="+mj-lt"/>
              </a:rPr>
              <a:t>GO9</a:t>
            </a:r>
          </a:p>
        </p:txBody>
      </p:sp>
      <p:pic>
        <p:nvPicPr>
          <p:cNvPr id="96" name="Imagen 95">
            <a:extLst>
              <a:ext uri="{FF2B5EF4-FFF2-40B4-BE49-F238E27FC236}">
                <a16:creationId xmlns:a16="http://schemas.microsoft.com/office/drawing/2014/main" id="{B5B99690-F61F-CAA2-BD98-1B372F66DCF6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23470" b="69562" l="17983" r="8282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9877" t="17709" r="9067" b="24677"/>
          <a:stretch/>
        </p:blipFill>
        <p:spPr>
          <a:xfrm rot="16200000">
            <a:off x="8595761" y="4484538"/>
            <a:ext cx="1298544" cy="566059"/>
          </a:xfrm>
          <a:prstGeom prst="rect">
            <a:avLst/>
          </a:prstGeom>
        </p:spPr>
      </p:pic>
      <p:sp>
        <p:nvSpPr>
          <p:cNvPr id="102" name="CuadroTexto 101">
            <a:extLst>
              <a:ext uri="{FF2B5EF4-FFF2-40B4-BE49-F238E27FC236}">
                <a16:creationId xmlns:a16="http://schemas.microsoft.com/office/drawing/2014/main" id="{D7D0D561-1223-7549-EDC2-C2C671B1B8FF}"/>
              </a:ext>
            </a:extLst>
          </p:cNvPr>
          <p:cNvSpPr txBox="1"/>
          <p:nvPr/>
        </p:nvSpPr>
        <p:spPr>
          <a:xfrm>
            <a:off x="9402547" y="4018959"/>
            <a:ext cx="9269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400" b="1" dirty="0">
                <a:latin typeface="+mj-lt"/>
              </a:rPr>
              <a:t>IOX-AUXM</a:t>
            </a:r>
          </a:p>
        </p:txBody>
      </p:sp>
      <p:pic>
        <p:nvPicPr>
          <p:cNvPr id="108" name="Imagen 107" descr="Imagen que contiene calle, palo, reloj, frente&#10;&#10;Descripción generada automáticamente">
            <a:extLst>
              <a:ext uri="{FF2B5EF4-FFF2-40B4-BE49-F238E27FC236}">
                <a16:creationId xmlns:a16="http://schemas.microsoft.com/office/drawing/2014/main" id="{3973CE5C-B3B0-D654-8B88-E415EE375DBD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8977808" y="5288549"/>
            <a:ext cx="391063" cy="584621"/>
          </a:xfrm>
          <a:prstGeom prst="rect">
            <a:avLst/>
          </a:prstGeom>
        </p:spPr>
      </p:pic>
      <p:cxnSp>
        <p:nvCxnSpPr>
          <p:cNvPr id="110" name="Conector recto 109">
            <a:extLst>
              <a:ext uri="{FF2B5EF4-FFF2-40B4-BE49-F238E27FC236}">
                <a16:creationId xmlns:a16="http://schemas.microsoft.com/office/drawing/2014/main" id="{EEB6BAAC-24C6-868D-1402-5F9C9CF38D1B}"/>
              </a:ext>
            </a:extLst>
          </p:cNvPr>
          <p:cNvCxnSpPr>
            <a:cxnSpLocks/>
          </p:cNvCxnSpPr>
          <p:nvPr/>
        </p:nvCxnSpPr>
        <p:spPr>
          <a:xfrm>
            <a:off x="9258332" y="3796004"/>
            <a:ext cx="0" cy="473299"/>
          </a:xfrm>
          <a:prstGeom prst="line">
            <a:avLst/>
          </a:prstGeom>
          <a:ln w="889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Forma libre: forma 121">
            <a:extLst>
              <a:ext uri="{FF2B5EF4-FFF2-40B4-BE49-F238E27FC236}">
                <a16:creationId xmlns:a16="http://schemas.microsoft.com/office/drawing/2014/main" id="{8916F41D-10D8-DB58-E97A-264AFA0CDE80}"/>
              </a:ext>
            </a:extLst>
          </p:cNvPr>
          <p:cNvSpPr/>
          <p:nvPr/>
        </p:nvSpPr>
        <p:spPr>
          <a:xfrm>
            <a:off x="1865900" y="2078297"/>
            <a:ext cx="1557867" cy="278028"/>
          </a:xfrm>
          <a:custGeom>
            <a:avLst/>
            <a:gdLst>
              <a:gd name="connsiteX0" fmla="*/ 0 w 1557867"/>
              <a:gd name="connsiteY0" fmla="*/ 243979 h 278028"/>
              <a:gd name="connsiteX1" fmla="*/ 575733 w 1557867"/>
              <a:gd name="connsiteY1" fmla="*/ 260913 h 278028"/>
              <a:gd name="connsiteX2" fmla="*/ 846667 w 1557867"/>
              <a:gd name="connsiteY2" fmla="*/ 32313 h 278028"/>
              <a:gd name="connsiteX3" fmla="*/ 1557867 w 1557867"/>
              <a:gd name="connsiteY3" fmla="*/ 6913 h 2780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57867" h="278028">
                <a:moveTo>
                  <a:pt x="0" y="243979"/>
                </a:moveTo>
                <a:cubicBezTo>
                  <a:pt x="217311" y="270085"/>
                  <a:pt x="434622" y="296191"/>
                  <a:pt x="575733" y="260913"/>
                </a:cubicBezTo>
                <a:cubicBezTo>
                  <a:pt x="716844" y="225635"/>
                  <a:pt x="682978" y="74646"/>
                  <a:pt x="846667" y="32313"/>
                </a:cubicBezTo>
                <a:cubicBezTo>
                  <a:pt x="1010356" y="-10020"/>
                  <a:pt x="1284111" y="-1554"/>
                  <a:pt x="1557867" y="6913"/>
                </a:cubicBezTo>
              </a:path>
            </a:pathLst>
          </a:custGeom>
          <a:noFill/>
          <a:ln w="889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033" name="Forma libre: forma 1032">
            <a:extLst>
              <a:ext uri="{FF2B5EF4-FFF2-40B4-BE49-F238E27FC236}">
                <a16:creationId xmlns:a16="http://schemas.microsoft.com/office/drawing/2014/main" id="{76B1B03C-D24C-AB9D-AE01-D1B4AFC558D6}"/>
              </a:ext>
            </a:extLst>
          </p:cNvPr>
          <p:cNvSpPr/>
          <p:nvPr/>
        </p:nvSpPr>
        <p:spPr>
          <a:xfrm>
            <a:off x="3419258" y="1950480"/>
            <a:ext cx="695325" cy="97663"/>
          </a:xfrm>
          <a:custGeom>
            <a:avLst/>
            <a:gdLst>
              <a:gd name="connsiteX0" fmla="*/ 0 w 695325"/>
              <a:gd name="connsiteY0" fmla="*/ 97663 h 97663"/>
              <a:gd name="connsiteX1" fmla="*/ 252412 w 695325"/>
              <a:gd name="connsiteY1" fmla="*/ 92901 h 97663"/>
              <a:gd name="connsiteX2" fmla="*/ 395287 w 695325"/>
              <a:gd name="connsiteY2" fmla="*/ 57976 h 97663"/>
              <a:gd name="connsiteX3" fmla="*/ 547687 w 695325"/>
              <a:gd name="connsiteY3" fmla="*/ 5588 h 97663"/>
              <a:gd name="connsiteX4" fmla="*/ 695325 w 695325"/>
              <a:gd name="connsiteY4" fmla="*/ 4001 h 976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5325" h="97663">
                <a:moveTo>
                  <a:pt x="0" y="97663"/>
                </a:moveTo>
                <a:lnTo>
                  <a:pt x="252412" y="92901"/>
                </a:lnTo>
                <a:cubicBezTo>
                  <a:pt x="318293" y="86286"/>
                  <a:pt x="346075" y="72528"/>
                  <a:pt x="395287" y="57976"/>
                </a:cubicBezTo>
                <a:cubicBezTo>
                  <a:pt x="444499" y="43424"/>
                  <a:pt x="497681" y="14584"/>
                  <a:pt x="547687" y="5588"/>
                </a:cubicBezTo>
                <a:cubicBezTo>
                  <a:pt x="597693" y="-3408"/>
                  <a:pt x="646509" y="296"/>
                  <a:pt x="695325" y="4001"/>
                </a:cubicBezTo>
              </a:path>
            </a:pathLst>
          </a:cu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035" name="Forma libre: forma 1034">
            <a:extLst>
              <a:ext uri="{FF2B5EF4-FFF2-40B4-BE49-F238E27FC236}">
                <a16:creationId xmlns:a16="http://schemas.microsoft.com/office/drawing/2014/main" id="{9B8200F7-D147-EB7B-6A98-183AED28A757}"/>
              </a:ext>
            </a:extLst>
          </p:cNvPr>
          <p:cNvSpPr/>
          <p:nvPr/>
        </p:nvSpPr>
        <p:spPr>
          <a:xfrm>
            <a:off x="3422961" y="2037773"/>
            <a:ext cx="698500" cy="47410"/>
          </a:xfrm>
          <a:custGeom>
            <a:avLst/>
            <a:gdLst>
              <a:gd name="connsiteX0" fmla="*/ 0 w 698500"/>
              <a:gd name="connsiteY0" fmla="*/ 76527 h 76527"/>
              <a:gd name="connsiteX1" fmla="*/ 349250 w 698500"/>
              <a:gd name="connsiteY1" fmla="*/ 68061 h 76527"/>
              <a:gd name="connsiteX2" fmla="*/ 484717 w 698500"/>
              <a:gd name="connsiteY2" fmla="*/ 27844 h 76527"/>
              <a:gd name="connsiteX3" fmla="*/ 548217 w 698500"/>
              <a:gd name="connsiteY3" fmla="*/ 2444 h 76527"/>
              <a:gd name="connsiteX4" fmla="*/ 698500 w 698500"/>
              <a:gd name="connsiteY4" fmla="*/ 2444 h 76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8500" h="76527">
                <a:moveTo>
                  <a:pt x="0" y="76527"/>
                </a:moveTo>
                <a:cubicBezTo>
                  <a:pt x="134232" y="76351"/>
                  <a:pt x="268464" y="76175"/>
                  <a:pt x="349250" y="68061"/>
                </a:cubicBezTo>
                <a:cubicBezTo>
                  <a:pt x="430036" y="59947"/>
                  <a:pt x="451556" y="38780"/>
                  <a:pt x="484717" y="27844"/>
                </a:cubicBezTo>
                <a:cubicBezTo>
                  <a:pt x="517878" y="16908"/>
                  <a:pt x="512587" y="6677"/>
                  <a:pt x="548217" y="2444"/>
                </a:cubicBezTo>
                <a:cubicBezTo>
                  <a:pt x="583848" y="-1789"/>
                  <a:pt x="641174" y="327"/>
                  <a:pt x="698500" y="2444"/>
                </a:cubicBezTo>
              </a:path>
            </a:pathLst>
          </a:cu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036" name="Forma libre: forma 1035">
            <a:extLst>
              <a:ext uri="{FF2B5EF4-FFF2-40B4-BE49-F238E27FC236}">
                <a16:creationId xmlns:a16="http://schemas.microsoft.com/office/drawing/2014/main" id="{28168060-4E3E-85A3-A283-9A72FC3EE046}"/>
              </a:ext>
            </a:extLst>
          </p:cNvPr>
          <p:cNvSpPr/>
          <p:nvPr/>
        </p:nvSpPr>
        <p:spPr>
          <a:xfrm>
            <a:off x="3420844" y="2117600"/>
            <a:ext cx="772583" cy="26850"/>
          </a:xfrm>
          <a:custGeom>
            <a:avLst/>
            <a:gdLst>
              <a:gd name="connsiteX0" fmla="*/ 0 w 772583"/>
              <a:gd name="connsiteY0" fmla="*/ 3567 h 26850"/>
              <a:gd name="connsiteX1" fmla="*/ 400050 w 772583"/>
              <a:gd name="connsiteY1" fmla="*/ 1450 h 26850"/>
              <a:gd name="connsiteX2" fmla="*/ 618067 w 772583"/>
              <a:gd name="connsiteY2" fmla="*/ 22617 h 26850"/>
              <a:gd name="connsiteX3" fmla="*/ 772583 w 772583"/>
              <a:gd name="connsiteY3" fmla="*/ 26850 h 26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72583" h="26850">
                <a:moveTo>
                  <a:pt x="0" y="3567"/>
                </a:moveTo>
                <a:cubicBezTo>
                  <a:pt x="148519" y="921"/>
                  <a:pt x="297039" y="-1725"/>
                  <a:pt x="400050" y="1450"/>
                </a:cubicBezTo>
                <a:cubicBezTo>
                  <a:pt x="503061" y="4625"/>
                  <a:pt x="555978" y="18384"/>
                  <a:pt x="618067" y="22617"/>
                </a:cubicBezTo>
                <a:cubicBezTo>
                  <a:pt x="680156" y="26850"/>
                  <a:pt x="726369" y="26850"/>
                  <a:pt x="772583" y="26850"/>
                </a:cubicBezTo>
              </a:path>
            </a:pathLst>
          </a:custGeom>
          <a:noFill/>
          <a:ln w="190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cxnSp>
        <p:nvCxnSpPr>
          <p:cNvPr id="144" name="Conector recto 143">
            <a:extLst>
              <a:ext uri="{FF2B5EF4-FFF2-40B4-BE49-F238E27FC236}">
                <a16:creationId xmlns:a16="http://schemas.microsoft.com/office/drawing/2014/main" id="{CC722E55-917F-D7E4-3657-E2CB8294ACD0}"/>
              </a:ext>
            </a:extLst>
          </p:cNvPr>
          <p:cNvCxnSpPr>
            <a:cxnSpLocks/>
          </p:cNvCxnSpPr>
          <p:nvPr/>
        </p:nvCxnSpPr>
        <p:spPr>
          <a:xfrm>
            <a:off x="4121147" y="2040226"/>
            <a:ext cx="6629482" cy="1942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5" name="CuadroTexto 144">
            <a:extLst>
              <a:ext uri="{FF2B5EF4-FFF2-40B4-BE49-F238E27FC236}">
                <a16:creationId xmlns:a16="http://schemas.microsoft.com/office/drawing/2014/main" id="{CA4F1B9E-FC0C-7B6F-53D0-DA4AD83ADB87}"/>
              </a:ext>
            </a:extLst>
          </p:cNvPr>
          <p:cNvSpPr txBox="1"/>
          <p:nvPr/>
        </p:nvSpPr>
        <p:spPr>
          <a:xfrm>
            <a:off x="10729659" y="2011534"/>
            <a:ext cx="71526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400" b="1" dirty="0">
                <a:latin typeface="+mj-lt"/>
              </a:rPr>
              <a:t>(-) GND</a:t>
            </a:r>
          </a:p>
        </p:txBody>
      </p:sp>
      <p:sp>
        <p:nvSpPr>
          <p:cNvPr id="163" name="Forma libre: forma 162">
            <a:extLst>
              <a:ext uri="{FF2B5EF4-FFF2-40B4-BE49-F238E27FC236}">
                <a16:creationId xmlns:a16="http://schemas.microsoft.com/office/drawing/2014/main" id="{1F212925-8F0D-C993-9982-A581F831FE1B}"/>
              </a:ext>
            </a:extLst>
          </p:cNvPr>
          <p:cNvSpPr/>
          <p:nvPr/>
        </p:nvSpPr>
        <p:spPr>
          <a:xfrm rot="16200000">
            <a:off x="8887882" y="3398103"/>
            <a:ext cx="772583" cy="26850"/>
          </a:xfrm>
          <a:custGeom>
            <a:avLst/>
            <a:gdLst>
              <a:gd name="connsiteX0" fmla="*/ 0 w 772583"/>
              <a:gd name="connsiteY0" fmla="*/ 3567 h 26850"/>
              <a:gd name="connsiteX1" fmla="*/ 400050 w 772583"/>
              <a:gd name="connsiteY1" fmla="*/ 1450 h 26850"/>
              <a:gd name="connsiteX2" fmla="*/ 618067 w 772583"/>
              <a:gd name="connsiteY2" fmla="*/ 22617 h 26850"/>
              <a:gd name="connsiteX3" fmla="*/ 772583 w 772583"/>
              <a:gd name="connsiteY3" fmla="*/ 26850 h 26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72583" h="26850">
                <a:moveTo>
                  <a:pt x="0" y="3567"/>
                </a:moveTo>
                <a:cubicBezTo>
                  <a:pt x="148519" y="921"/>
                  <a:pt x="297039" y="-1725"/>
                  <a:pt x="400050" y="1450"/>
                </a:cubicBezTo>
                <a:cubicBezTo>
                  <a:pt x="503061" y="4625"/>
                  <a:pt x="555978" y="18384"/>
                  <a:pt x="618067" y="22617"/>
                </a:cubicBezTo>
                <a:cubicBezTo>
                  <a:pt x="680156" y="26850"/>
                  <a:pt x="726369" y="26850"/>
                  <a:pt x="772583" y="26850"/>
                </a:cubicBezTo>
              </a:path>
            </a:pathLst>
          </a:custGeom>
          <a:noFill/>
          <a:ln w="190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cxnSp>
        <p:nvCxnSpPr>
          <p:cNvPr id="165" name="Conector recto 164">
            <a:extLst>
              <a:ext uri="{FF2B5EF4-FFF2-40B4-BE49-F238E27FC236}">
                <a16:creationId xmlns:a16="http://schemas.microsoft.com/office/drawing/2014/main" id="{803627CD-635C-5A8A-4FB2-B55E6B7C18C3}"/>
              </a:ext>
            </a:extLst>
          </p:cNvPr>
          <p:cNvCxnSpPr>
            <a:cxnSpLocks/>
          </p:cNvCxnSpPr>
          <p:nvPr/>
        </p:nvCxnSpPr>
        <p:spPr>
          <a:xfrm>
            <a:off x="7322911" y="2042853"/>
            <a:ext cx="0" cy="181794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Conector recto 167">
            <a:extLst>
              <a:ext uri="{FF2B5EF4-FFF2-40B4-BE49-F238E27FC236}">
                <a16:creationId xmlns:a16="http://schemas.microsoft.com/office/drawing/2014/main" id="{708B1563-3BF3-FD16-006E-0811B8779525}"/>
              </a:ext>
            </a:extLst>
          </p:cNvPr>
          <p:cNvCxnSpPr>
            <a:cxnSpLocks/>
          </p:cNvCxnSpPr>
          <p:nvPr/>
        </p:nvCxnSpPr>
        <p:spPr>
          <a:xfrm>
            <a:off x="9287598" y="2140954"/>
            <a:ext cx="238" cy="884282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CuadroTexto 54">
            <a:extLst>
              <a:ext uri="{FF2B5EF4-FFF2-40B4-BE49-F238E27FC236}">
                <a16:creationId xmlns:a16="http://schemas.microsoft.com/office/drawing/2014/main" id="{5A73202C-FDCA-F639-18C8-D7DAAAA58A36}"/>
              </a:ext>
            </a:extLst>
          </p:cNvPr>
          <p:cNvSpPr txBox="1"/>
          <p:nvPr/>
        </p:nvSpPr>
        <p:spPr>
          <a:xfrm>
            <a:off x="4639359" y="4191180"/>
            <a:ext cx="16544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400" b="1" dirty="0">
                <a:latin typeface="+mj-lt"/>
              </a:rPr>
              <a:t>ARNES HRN-GS16K2 </a:t>
            </a:r>
          </a:p>
          <a:p>
            <a:r>
              <a:rPr lang="es-CL" sz="1400" b="1" dirty="0">
                <a:latin typeface="+mj-lt"/>
              </a:rPr>
              <a:t>(o HRN-CW03K3)</a:t>
            </a:r>
          </a:p>
        </p:txBody>
      </p:sp>
      <p:sp>
        <p:nvSpPr>
          <p:cNvPr id="6" name="Forma libre: forma 5">
            <a:extLst>
              <a:ext uri="{FF2B5EF4-FFF2-40B4-BE49-F238E27FC236}">
                <a16:creationId xmlns:a16="http://schemas.microsoft.com/office/drawing/2014/main" id="{8693C74C-C544-4205-4C09-253D5A0C4522}"/>
              </a:ext>
            </a:extLst>
          </p:cNvPr>
          <p:cNvSpPr/>
          <p:nvPr/>
        </p:nvSpPr>
        <p:spPr>
          <a:xfrm rot="179090">
            <a:off x="6663267" y="3903133"/>
            <a:ext cx="560936" cy="905934"/>
          </a:xfrm>
          <a:custGeom>
            <a:avLst/>
            <a:gdLst>
              <a:gd name="connsiteX0" fmla="*/ 0 w 560936"/>
              <a:gd name="connsiteY0" fmla="*/ 905934 h 905934"/>
              <a:gd name="connsiteX1" fmla="*/ 254000 w 560936"/>
              <a:gd name="connsiteY1" fmla="*/ 618067 h 905934"/>
              <a:gd name="connsiteX2" fmla="*/ 524933 w 560936"/>
              <a:gd name="connsiteY2" fmla="*/ 313267 h 905934"/>
              <a:gd name="connsiteX3" fmla="*/ 550333 w 560936"/>
              <a:gd name="connsiteY3" fmla="*/ 0 h 9059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60936" h="905934">
                <a:moveTo>
                  <a:pt x="0" y="905934"/>
                </a:moveTo>
                <a:lnTo>
                  <a:pt x="254000" y="618067"/>
                </a:lnTo>
                <a:cubicBezTo>
                  <a:pt x="341489" y="519289"/>
                  <a:pt x="475544" y="416278"/>
                  <a:pt x="524933" y="313267"/>
                </a:cubicBezTo>
                <a:cubicBezTo>
                  <a:pt x="574322" y="210256"/>
                  <a:pt x="562327" y="105128"/>
                  <a:pt x="550333" y="0"/>
                </a:cubicBezTo>
              </a:path>
            </a:pathLst>
          </a:cu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0" name="Forma libre: forma 9">
            <a:extLst>
              <a:ext uri="{FF2B5EF4-FFF2-40B4-BE49-F238E27FC236}">
                <a16:creationId xmlns:a16="http://schemas.microsoft.com/office/drawing/2014/main" id="{02DE9236-7464-1CD5-61BF-C67A6D41EB02}"/>
              </a:ext>
            </a:extLst>
          </p:cNvPr>
          <p:cNvSpPr/>
          <p:nvPr/>
        </p:nvSpPr>
        <p:spPr>
          <a:xfrm>
            <a:off x="6715760" y="3855720"/>
            <a:ext cx="617697" cy="914400"/>
          </a:xfrm>
          <a:custGeom>
            <a:avLst/>
            <a:gdLst>
              <a:gd name="connsiteX0" fmla="*/ 0 w 617697"/>
              <a:gd name="connsiteY0" fmla="*/ 914400 h 914400"/>
              <a:gd name="connsiteX1" fmla="*/ 355600 w 617697"/>
              <a:gd name="connsiteY1" fmla="*/ 624840 h 914400"/>
              <a:gd name="connsiteX2" fmla="*/ 568960 w 617697"/>
              <a:gd name="connsiteY2" fmla="*/ 421640 h 914400"/>
              <a:gd name="connsiteX3" fmla="*/ 614680 w 617697"/>
              <a:gd name="connsiteY3" fmla="*/ 259080 h 914400"/>
              <a:gd name="connsiteX4" fmla="*/ 609600 w 617697"/>
              <a:gd name="connsiteY4" fmla="*/ 0 h 9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17697" h="914400">
                <a:moveTo>
                  <a:pt x="0" y="914400"/>
                </a:moveTo>
                <a:cubicBezTo>
                  <a:pt x="130386" y="810683"/>
                  <a:pt x="260773" y="706967"/>
                  <a:pt x="355600" y="624840"/>
                </a:cubicBezTo>
                <a:cubicBezTo>
                  <a:pt x="450427" y="542713"/>
                  <a:pt x="525780" y="482600"/>
                  <a:pt x="568960" y="421640"/>
                </a:cubicBezTo>
                <a:cubicBezTo>
                  <a:pt x="612140" y="360680"/>
                  <a:pt x="607907" y="329353"/>
                  <a:pt x="614680" y="259080"/>
                </a:cubicBezTo>
                <a:cubicBezTo>
                  <a:pt x="621453" y="188807"/>
                  <a:pt x="615526" y="94403"/>
                  <a:pt x="609600" y="0"/>
                </a:cubicBezTo>
              </a:path>
            </a:pathLst>
          </a:cu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177282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Imagen 61">
            <a:extLst>
              <a:ext uri="{FF2B5EF4-FFF2-40B4-BE49-F238E27FC236}">
                <a16:creationId xmlns:a16="http://schemas.microsoft.com/office/drawing/2014/main" id="{AC921037-E8BF-CE2D-A499-D0BEC4E138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20656" y="4339043"/>
            <a:ext cx="2795588" cy="1104900"/>
          </a:xfrm>
          <a:prstGeom prst="rect">
            <a:avLst/>
          </a:prstGeom>
        </p:spPr>
      </p:pic>
      <p:pic>
        <p:nvPicPr>
          <p:cNvPr id="4" name="Imagen 3" descr="Geotab GO9 vehicle tracking device Verizon – CAN-AM IT Solutions">
            <a:extLst>
              <a:ext uri="{FF2B5EF4-FFF2-40B4-BE49-F238E27FC236}">
                <a16:creationId xmlns:a16="http://schemas.microsoft.com/office/drawing/2014/main" id="{6A2FB4E9-345F-85D0-2DAC-95ABB438A97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7403" y="5149788"/>
            <a:ext cx="1541890" cy="1156191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936C6DF1-9223-C0AE-3341-3FBFDCB3DBEA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02" t="11492" r="14043" b="3088"/>
          <a:stretch/>
        </p:blipFill>
        <p:spPr bwMode="auto">
          <a:xfrm>
            <a:off x="136591" y="1395664"/>
            <a:ext cx="1536280" cy="1227888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6" name="Imagen 5" descr="Dibujo en blanco y negro&#10;&#10;Descripción generada automáticamente con confianza baja">
            <a:extLst>
              <a:ext uri="{FF2B5EF4-FFF2-40B4-BE49-F238E27FC236}">
                <a16:creationId xmlns:a16="http://schemas.microsoft.com/office/drawing/2014/main" id="{899D7B79-EA29-7601-4642-8AF8109EA0BE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45" t="9589" r="15525" b="11416"/>
          <a:stretch/>
        </p:blipFill>
        <p:spPr bwMode="auto">
          <a:xfrm>
            <a:off x="3730977" y="4208060"/>
            <a:ext cx="1035050" cy="109855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cxnSp>
        <p:nvCxnSpPr>
          <p:cNvPr id="8" name="Conector recto 7">
            <a:extLst>
              <a:ext uri="{FF2B5EF4-FFF2-40B4-BE49-F238E27FC236}">
                <a16:creationId xmlns:a16="http://schemas.microsoft.com/office/drawing/2014/main" id="{1C163875-3C28-E96A-F8A1-700AA014B94A}"/>
              </a:ext>
            </a:extLst>
          </p:cNvPr>
          <p:cNvCxnSpPr>
            <a:cxnSpLocks/>
          </p:cNvCxnSpPr>
          <p:nvPr/>
        </p:nvCxnSpPr>
        <p:spPr>
          <a:xfrm>
            <a:off x="3667543" y="1952365"/>
            <a:ext cx="6959817" cy="9712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3717FD44-17F8-3CB0-7997-58C2EDEE8E6F}"/>
              </a:ext>
            </a:extLst>
          </p:cNvPr>
          <p:cNvCxnSpPr>
            <a:cxnSpLocks/>
          </p:cNvCxnSpPr>
          <p:nvPr/>
        </p:nvCxnSpPr>
        <p:spPr>
          <a:xfrm flipV="1">
            <a:off x="3725547" y="2140954"/>
            <a:ext cx="5822401" cy="2646"/>
          </a:xfrm>
          <a:prstGeom prst="line">
            <a:avLst/>
          </a:prstGeom>
          <a:ln w="2222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11">
            <a:extLst>
              <a:ext uri="{FF2B5EF4-FFF2-40B4-BE49-F238E27FC236}">
                <a16:creationId xmlns:a16="http://schemas.microsoft.com/office/drawing/2014/main" id="{E4FB58DE-F07D-CB96-C67D-AFADADB4DCC2}"/>
              </a:ext>
            </a:extLst>
          </p:cNvPr>
          <p:cNvCxnSpPr>
            <a:cxnSpLocks/>
          </p:cNvCxnSpPr>
          <p:nvPr/>
        </p:nvCxnSpPr>
        <p:spPr>
          <a:xfrm flipH="1">
            <a:off x="4121373" y="1948131"/>
            <a:ext cx="143" cy="996801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Elipse 24">
            <a:extLst>
              <a:ext uri="{FF2B5EF4-FFF2-40B4-BE49-F238E27FC236}">
                <a16:creationId xmlns:a16="http://schemas.microsoft.com/office/drawing/2014/main" id="{D569E2E2-1F48-C661-6E13-56053B1F4F90}"/>
              </a:ext>
            </a:extLst>
          </p:cNvPr>
          <p:cNvSpPr/>
          <p:nvPr/>
        </p:nvSpPr>
        <p:spPr>
          <a:xfrm>
            <a:off x="10121533" y="6058494"/>
            <a:ext cx="355600" cy="347134"/>
          </a:xfrm>
          <a:prstGeom prst="ellipse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pic>
        <p:nvPicPr>
          <p:cNvPr id="1026" name="Picture 2" descr="Porta Fusible 1">
            <a:extLst>
              <a:ext uri="{FF2B5EF4-FFF2-40B4-BE49-F238E27FC236}">
                <a16:creationId xmlns:a16="http://schemas.microsoft.com/office/drawing/2014/main" id="{3DE0C3B8-6FD5-3782-D3D3-116D46BEBAE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4718" b="42466" l="39512" r="62262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6668" t="-190" r="34894" b="52815"/>
          <a:stretch/>
        </p:blipFill>
        <p:spPr bwMode="auto">
          <a:xfrm>
            <a:off x="3549240" y="1480297"/>
            <a:ext cx="459536" cy="574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" name="Picture 2" descr="Porta Fusible 1">
            <a:extLst>
              <a:ext uri="{FF2B5EF4-FFF2-40B4-BE49-F238E27FC236}">
                <a16:creationId xmlns:a16="http://schemas.microsoft.com/office/drawing/2014/main" id="{D4A6F08F-E4D2-EE67-A604-5DFF0385511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4718" b="42466" l="39512" r="62262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6668" t="-190" r="34894" b="52815"/>
          <a:stretch/>
        </p:blipFill>
        <p:spPr bwMode="auto">
          <a:xfrm rot="16200000">
            <a:off x="3707516" y="2429436"/>
            <a:ext cx="459536" cy="574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6" name="CuadroTexto 75">
            <a:extLst>
              <a:ext uri="{FF2B5EF4-FFF2-40B4-BE49-F238E27FC236}">
                <a16:creationId xmlns:a16="http://schemas.microsoft.com/office/drawing/2014/main" id="{2500512B-1928-485A-B354-36666C54E064}"/>
              </a:ext>
            </a:extLst>
          </p:cNvPr>
          <p:cNvSpPr txBox="1"/>
          <p:nvPr/>
        </p:nvSpPr>
        <p:spPr>
          <a:xfrm>
            <a:off x="2734769" y="1524520"/>
            <a:ext cx="54534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400" b="1" dirty="0">
                <a:latin typeface="+mj-lt"/>
              </a:rPr>
              <a:t>FUSE</a:t>
            </a:r>
          </a:p>
        </p:txBody>
      </p:sp>
      <p:sp>
        <p:nvSpPr>
          <p:cNvPr id="77" name="CuadroTexto 76">
            <a:extLst>
              <a:ext uri="{FF2B5EF4-FFF2-40B4-BE49-F238E27FC236}">
                <a16:creationId xmlns:a16="http://schemas.microsoft.com/office/drawing/2014/main" id="{2B96F406-C50E-C1D0-BC9D-1BA17DB74FAE}"/>
              </a:ext>
            </a:extLst>
          </p:cNvPr>
          <p:cNvSpPr txBox="1"/>
          <p:nvPr/>
        </p:nvSpPr>
        <p:spPr>
          <a:xfrm>
            <a:off x="2953835" y="2549990"/>
            <a:ext cx="54534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400" b="1" dirty="0">
                <a:latin typeface="+mj-lt"/>
              </a:rPr>
              <a:t>FUSE</a:t>
            </a:r>
          </a:p>
        </p:txBody>
      </p:sp>
      <p:sp>
        <p:nvSpPr>
          <p:cNvPr id="79" name="CuadroTexto 78">
            <a:extLst>
              <a:ext uri="{FF2B5EF4-FFF2-40B4-BE49-F238E27FC236}">
                <a16:creationId xmlns:a16="http://schemas.microsoft.com/office/drawing/2014/main" id="{D329A36B-2822-EB9D-37D0-4103B6E27EB6}"/>
              </a:ext>
            </a:extLst>
          </p:cNvPr>
          <p:cNvSpPr txBox="1"/>
          <p:nvPr/>
        </p:nvSpPr>
        <p:spPr>
          <a:xfrm>
            <a:off x="10744065" y="1707489"/>
            <a:ext cx="101021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400" b="1" dirty="0">
                <a:latin typeface="+mj-lt"/>
              </a:rPr>
              <a:t>(+) 12 - 24V</a:t>
            </a:r>
          </a:p>
        </p:txBody>
      </p:sp>
      <p:sp>
        <p:nvSpPr>
          <p:cNvPr id="80" name="CuadroTexto 79">
            <a:extLst>
              <a:ext uri="{FF2B5EF4-FFF2-40B4-BE49-F238E27FC236}">
                <a16:creationId xmlns:a16="http://schemas.microsoft.com/office/drawing/2014/main" id="{18A0FCE2-9BBF-E718-ED4D-DA919D2EE52E}"/>
              </a:ext>
            </a:extLst>
          </p:cNvPr>
          <p:cNvSpPr txBox="1"/>
          <p:nvPr/>
        </p:nvSpPr>
        <p:spPr>
          <a:xfrm>
            <a:off x="9906912" y="5466274"/>
            <a:ext cx="21029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400" b="1" dirty="0">
                <a:latin typeface="+mj-lt"/>
              </a:rPr>
              <a:t>FUEL CUT/</a:t>
            </a:r>
          </a:p>
          <a:p>
            <a:r>
              <a:rPr lang="es-CL" sz="1400" b="1" dirty="0">
                <a:latin typeface="+mj-lt"/>
              </a:rPr>
              <a:t>CURRENT/IGNITION</a:t>
            </a:r>
          </a:p>
        </p:txBody>
      </p:sp>
      <p:sp>
        <p:nvSpPr>
          <p:cNvPr id="89" name="CuadroTexto 88">
            <a:extLst>
              <a:ext uri="{FF2B5EF4-FFF2-40B4-BE49-F238E27FC236}">
                <a16:creationId xmlns:a16="http://schemas.microsoft.com/office/drawing/2014/main" id="{9D6FA82C-56CE-7334-1137-28D2FDAC737E}"/>
              </a:ext>
            </a:extLst>
          </p:cNvPr>
          <p:cNvSpPr txBox="1"/>
          <p:nvPr/>
        </p:nvSpPr>
        <p:spPr>
          <a:xfrm>
            <a:off x="3917679" y="367219"/>
            <a:ext cx="461055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CL" sz="2800" b="1" dirty="0">
                <a:latin typeface="+mj-lt"/>
              </a:rPr>
              <a:t>DECOY INTALLATION DIAGRAM </a:t>
            </a:r>
          </a:p>
          <a:p>
            <a:pPr algn="ctr"/>
            <a:r>
              <a:rPr lang="es-CL" sz="2800" b="1" dirty="0">
                <a:latin typeface="+mj-lt"/>
              </a:rPr>
              <a:t>AND CUT MODULE</a:t>
            </a:r>
          </a:p>
        </p:txBody>
      </p:sp>
      <p:sp>
        <p:nvSpPr>
          <p:cNvPr id="90" name="CuadroTexto 89">
            <a:extLst>
              <a:ext uri="{FF2B5EF4-FFF2-40B4-BE49-F238E27FC236}">
                <a16:creationId xmlns:a16="http://schemas.microsoft.com/office/drawing/2014/main" id="{01BEF3B7-F0FE-D243-5B53-AA0CA48C7F22}"/>
              </a:ext>
            </a:extLst>
          </p:cNvPr>
          <p:cNvSpPr txBox="1"/>
          <p:nvPr/>
        </p:nvSpPr>
        <p:spPr>
          <a:xfrm>
            <a:off x="78873" y="2628888"/>
            <a:ext cx="8674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2000" b="1" dirty="0">
                <a:latin typeface="+mj-lt"/>
              </a:rPr>
              <a:t>DECOY</a:t>
            </a:r>
          </a:p>
        </p:txBody>
      </p:sp>
      <p:sp>
        <p:nvSpPr>
          <p:cNvPr id="91" name="CuadroTexto 90">
            <a:extLst>
              <a:ext uri="{FF2B5EF4-FFF2-40B4-BE49-F238E27FC236}">
                <a16:creationId xmlns:a16="http://schemas.microsoft.com/office/drawing/2014/main" id="{CD2D28FF-CFFD-AF61-5653-B004CE308388}"/>
              </a:ext>
            </a:extLst>
          </p:cNvPr>
          <p:cNvSpPr txBox="1"/>
          <p:nvPr/>
        </p:nvSpPr>
        <p:spPr>
          <a:xfrm>
            <a:off x="2734769" y="4773672"/>
            <a:ext cx="14311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000" b="1" dirty="0">
                <a:latin typeface="+mj-lt"/>
              </a:rPr>
              <a:t>CUT MODULE</a:t>
            </a:r>
          </a:p>
        </p:txBody>
      </p:sp>
      <p:sp>
        <p:nvSpPr>
          <p:cNvPr id="92" name="CuadroTexto 91">
            <a:extLst>
              <a:ext uri="{FF2B5EF4-FFF2-40B4-BE49-F238E27FC236}">
                <a16:creationId xmlns:a16="http://schemas.microsoft.com/office/drawing/2014/main" id="{C472D3ED-CFDC-8F7C-F67F-7969B8D1B4AA}"/>
              </a:ext>
            </a:extLst>
          </p:cNvPr>
          <p:cNvSpPr txBox="1"/>
          <p:nvPr/>
        </p:nvSpPr>
        <p:spPr>
          <a:xfrm>
            <a:off x="6754996" y="5735560"/>
            <a:ext cx="6367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2000" b="1" dirty="0">
                <a:latin typeface="+mj-lt"/>
              </a:rPr>
              <a:t>GO9</a:t>
            </a:r>
          </a:p>
        </p:txBody>
      </p:sp>
      <p:pic>
        <p:nvPicPr>
          <p:cNvPr id="96" name="Imagen 95">
            <a:extLst>
              <a:ext uri="{FF2B5EF4-FFF2-40B4-BE49-F238E27FC236}">
                <a16:creationId xmlns:a16="http://schemas.microsoft.com/office/drawing/2014/main" id="{B5B99690-F61F-CAA2-BD98-1B372F66DCF6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23470" b="69562" l="17983" r="8282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9877" t="17709" r="9067" b="24677"/>
          <a:stretch/>
        </p:blipFill>
        <p:spPr>
          <a:xfrm rot="16200000">
            <a:off x="8822243" y="4484538"/>
            <a:ext cx="1298544" cy="566059"/>
          </a:xfrm>
          <a:prstGeom prst="rect">
            <a:avLst/>
          </a:prstGeom>
        </p:spPr>
      </p:pic>
      <p:sp>
        <p:nvSpPr>
          <p:cNvPr id="102" name="CuadroTexto 101">
            <a:extLst>
              <a:ext uri="{FF2B5EF4-FFF2-40B4-BE49-F238E27FC236}">
                <a16:creationId xmlns:a16="http://schemas.microsoft.com/office/drawing/2014/main" id="{D7D0D561-1223-7549-EDC2-C2C671B1B8FF}"/>
              </a:ext>
            </a:extLst>
          </p:cNvPr>
          <p:cNvSpPr txBox="1"/>
          <p:nvPr/>
        </p:nvSpPr>
        <p:spPr>
          <a:xfrm>
            <a:off x="8503655" y="4041082"/>
            <a:ext cx="9269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400" b="1" dirty="0">
                <a:latin typeface="+mj-lt"/>
              </a:rPr>
              <a:t>IOX-AUXM</a:t>
            </a:r>
          </a:p>
        </p:txBody>
      </p:sp>
      <p:pic>
        <p:nvPicPr>
          <p:cNvPr id="108" name="Imagen 107" descr="Imagen que contiene calle, palo, reloj, frente&#10;&#10;Descripción generada automáticamente">
            <a:extLst>
              <a:ext uri="{FF2B5EF4-FFF2-40B4-BE49-F238E27FC236}">
                <a16:creationId xmlns:a16="http://schemas.microsoft.com/office/drawing/2014/main" id="{3973CE5C-B3B0-D654-8B88-E415EE375DBD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9204290" y="5288549"/>
            <a:ext cx="391063" cy="584621"/>
          </a:xfrm>
          <a:prstGeom prst="rect">
            <a:avLst/>
          </a:prstGeom>
        </p:spPr>
      </p:pic>
      <p:cxnSp>
        <p:nvCxnSpPr>
          <p:cNvPr id="110" name="Conector recto 109">
            <a:extLst>
              <a:ext uri="{FF2B5EF4-FFF2-40B4-BE49-F238E27FC236}">
                <a16:creationId xmlns:a16="http://schemas.microsoft.com/office/drawing/2014/main" id="{EEB6BAAC-24C6-868D-1402-5F9C9CF38D1B}"/>
              </a:ext>
            </a:extLst>
          </p:cNvPr>
          <p:cNvCxnSpPr>
            <a:cxnSpLocks/>
          </p:cNvCxnSpPr>
          <p:nvPr/>
        </p:nvCxnSpPr>
        <p:spPr>
          <a:xfrm>
            <a:off x="9484813" y="3796004"/>
            <a:ext cx="0" cy="473299"/>
          </a:xfrm>
          <a:prstGeom prst="line">
            <a:avLst/>
          </a:prstGeom>
          <a:ln w="889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Forma libre: forma 121">
            <a:extLst>
              <a:ext uri="{FF2B5EF4-FFF2-40B4-BE49-F238E27FC236}">
                <a16:creationId xmlns:a16="http://schemas.microsoft.com/office/drawing/2014/main" id="{8916F41D-10D8-DB58-E97A-264AFA0CDE80}"/>
              </a:ext>
            </a:extLst>
          </p:cNvPr>
          <p:cNvSpPr/>
          <p:nvPr/>
        </p:nvSpPr>
        <p:spPr>
          <a:xfrm>
            <a:off x="1391767" y="2078297"/>
            <a:ext cx="1557867" cy="278028"/>
          </a:xfrm>
          <a:custGeom>
            <a:avLst/>
            <a:gdLst>
              <a:gd name="connsiteX0" fmla="*/ 0 w 1557867"/>
              <a:gd name="connsiteY0" fmla="*/ 243979 h 278028"/>
              <a:gd name="connsiteX1" fmla="*/ 575733 w 1557867"/>
              <a:gd name="connsiteY1" fmla="*/ 260913 h 278028"/>
              <a:gd name="connsiteX2" fmla="*/ 846667 w 1557867"/>
              <a:gd name="connsiteY2" fmla="*/ 32313 h 278028"/>
              <a:gd name="connsiteX3" fmla="*/ 1557867 w 1557867"/>
              <a:gd name="connsiteY3" fmla="*/ 6913 h 2780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57867" h="278028">
                <a:moveTo>
                  <a:pt x="0" y="243979"/>
                </a:moveTo>
                <a:cubicBezTo>
                  <a:pt x="217311" y="270085"/>
                  <a:pt x="434622" y="296191"/>
                  <a:pt x="575733" y="260913"/>
                </a:cubicBezTo>
                <a:cubicBezTo>
                  <a:pt x="716844" y="225635"/>
                  <a:pt x="682978" y="74646"/>
                  <a:pt x="846667" y="32313"/>
                </a:cubicBezTo>
                <a:cubicBezTo>
                  <a:pt x="1010356" y="-10020"/>
                  <a:pt x="1284111" y="-1554"/>
                  <a:pt x="1557867" y="6913"/>
                </a:cubicBezTo>
              </a:path>
            </a:pathLst>
          </a:custGeom>
          <a:noFill/>
          <a:ln w="889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028" name="Forma libre: forma 1027">
            <a:extLst>
              <a:ext uri="{FF2B5EF4-FFF2-40B4-BE49-F238E27FC236}">
                <a16:creationId xmlns:a16="http://schemas.microsoft.com/office/drawing/2014/main" id="{71BC6034-A224-ED7F-B993-916E246FA33A}"/>
              </a:ext>
            </a:extLst>
          </p:cNvPr>
          <p:cNvSpPr/>
          <p:nvPr/>
        </p:nvSpPr>
        <p:spPr>
          <a:xfrm>
            <a:off x="3850256" y="3638349"/>
            <a:ext cx="405808" cy="750771"/>
          </a:xfrm>
          <a:custGeom>
            <a:avLst/>
            <a:gdLst>
              <a:gd name="connsiteX0" fmla="*/ 221398 w 271180"/>
              <a:gd name="connsiteY0" fmla="*/ 750771 h 750771"/>
              <a:gd name="connsiteX1" fmla="*/ 17 w 271180"/>
              <a:gd name="connsiteY1" fmla="*/ 442762 h 750771"/>
              <a:gd name="connsiteX2" fmla="*/ 231023 w 271180"/>
              <a:gd name="connsiteY2" fmla="*/ 231006 h 750771"/>
              <a:gd name="connsiteX3" fmla="*/ 269524 w 271180"/>
              <a:gd name="connsiteY3" fmla="*/ 0 h 7507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1180" h="750771">
                <a:moveTo>
                  <a:pt x="221398" y="750771"/>
                </a:moveTo>
                <a:cubicBezTo>
                  <a:pt x="109905" y="640080"/>
                  <a:pt x="-1587" y="529389"/>
                  <a:pt x="17" y="442762"/>
                </a:cubicBezTo>
                <a:cubicBezTo>
                  <a:pt x="1621" y="356135"/>
                  <a:pt x="186105" y="304800"/>
                  <a:pt x="231023" y="231006"/>
                </a:cubicBezTo>
                <a:cubicBezTo>
                  <a:pt x="275941" y="157212"/>
                  <a:pt x="272732" y="78606"/>
                  <a:pt x="269524" y="0"/>
                </a:cubicBezTo>
              </a:path>
            </a:pathLst>
          </a:custGeom>
          <a:noFill/>
          <a:ln w="889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033" name="Forma libre: forma 1032">
            <a:extLst>
              <a:ext uri="{FF2B5EF4-FFF2-40B4-BE49-F238E27FC236}">
                <a16:creationId xmlns:a16="http://schemas.microsoft.com/office/drawing/2014/main" id="{76B1B03C-D24C-AB9D-AE01-D1B4AFC558D6}"/>
              </a:ext>
            </a:extLst>
          </p:cNvPr>
          <p:cNvSpPr/>
          <p:nvPr/>
        </p:nvSpPr>
        <p:spPr>
          <a:xfrm>
            <a:off x="2951896" y="1950480"/>
            <a:ext cx="695325" cy="97663"/>
          </a:xfrm>
          <a:custGeom>
            <a:avLst/>
            <a:gdLst>
              <a:gd name="connsiteX0" fmla="*/ 0 w 695325"/>
              <a:gd name="connsiteY0" fmla="*/ 97663 h 97663"/>
              <a:gd name="connsiteX1" fmla="*/ 252412 w 695325"/>
              <a:gd name="connsiteY1" fmla="*/ 92901 h 97663"/>
              <a:gd name="connsiteX2" fmla="*/ 395287 w 695325"/>
              <a:gd name="connsiteY2" fmla="*/ 57976 h 97663"/>
              <a:gd name="connsiteX3" fmla="*/ 547687 w 695325"/>
              <a:gd name="connsiteY3" fmla="*/ 5588 h 97663"/>
              <a:gd name="connsiteX4" fmla="*/ 695325 w 695325"/>
              <a:gd name="connsiteY4" fmla="*/ 4001 h 976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5325" h="97663">
                <a:moveTo>
                  <a:pt x="0" y="97663"/>
                </a:moveTo>
                <a:lnTo>
                  <a:pt x="252412" y="92901"/>
                </a:lnTo>
                <a:cubicBezTo>
                  <a:pt x="318293" y="86286"/>
                  <a:pt x="346075" y="72528"/>
                  <a:pt x="395287" y="57976"/>
                </a:cubicBezTo>
                <a:cubicBezTo>
                  <a:pt x="444499" y="43424"/>
                  <a:pt x="497681" y="14584"/>
                  <a:pt x="547687" y="5588"/>
                </a:cubicBezTo>
                <a:cubicBezTo>
                  <a:pt x="597693" y="-3408"/>
                  <a:pt x="646509" y="296"/>
                  <a:pt x="695325" y="4001"/>
                </a:cubicBezTo>
              </a:path>
            </a:pathLst>
          </a:cu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035" name="Forma libre: forma 1034">
            <a:extLst>
              <a:ext uri="{FF2B5EF4-FFF2-40B4-BE49-F238E27FC236}">
                <a16:creationId xmlns:a16="http://schemas.microsoft.com/office/drawing/2014/main" id="{9B8200F7-D147-EB7B-6A98-183AED28A757}"/>
              </a:ext>
            </a:extLst>
          </p:cNvPr>
          <p:cNvSpPr/>
          <p:nvPr/>
        </p:nvSpPr>
        <p:spPr>
          <a:xfrm>
            <a:off x="2955599" y="2037773"/>
            <a:ext cx="698500" cy="47410"/>
          </a:xfrm>
          <a:custGeom>
            <a:avLst/>
            <a:gdLst>
              <a:gd name="connsiteX0" fmla="*/ 0 w 698500"/>
              <a:gd name="connsiteY0" fmla="*/ 76527 h 76527"/>
              <a:gd name="connsiteX1" fmla="*/ 349250 w 698500"/>
              <a:gd name="connsiteY1" fmla="*/ 68061 h 76527"/>
              <a:gd name="connsiteX2" fmla="*/ 484717 w 698500"/>
              <a:gd name="connsiteY2" fmla="*/ 27844 h 76527"/>
              <a:gd name="connsiteX3" fmla="*/ 548217 w 698500"/>
              <a:gd name="connsiteY3" fmla="*/ 2444 h 76527"/>
              <a:gd name="connsiteX4" fmla="*/ 698500 w 698500"/>
              <a:gd name="connsiteY4" fmla="*/ 2444 h 76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8500" h="76527">
                <a:moveTo>
                  <a:pt x="0" y="76527"/>
                </a:moveTo>
                <a:cubicBezTo>
                  <a:pt x="134232" y="76351"/>
                  <a:pt x="268464" y="76175"/>
                  <a:pt x="349250" y="68061"/>
                </a:cubicBezTo>
                <a:cubicBezTo>
                  <a:pt x="430036" y="59947"/>
                  <a:pt x="451556" y="38780"/>
                  <a:pt x="484717" y="27844"/>
                </a:cubicBezTo>
                <a:cubicBezTo>
                  <a:pt x="517878" y="16908"/>
                  <a:pt x="512587" y="6677"/>
                  <a:pt x="548217" y="2444"/>
                </a:cubicBezTo>
                <a:cubicBezTo>
                  <a:pt x="583848" y="-1789"/>
                  <a:pt x="641174" y="327"/>
                  <a:pt x="698500" y="2444"/>
                </a:cubicBezTo>
              </a:path>
            </a:pathLst>
          </a:cu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036" name="Forma libre: forma 1035">
            <a:extLst>
              <a:ext uri="{FF2B5EF4-FFF2-40B4-BE49-F238E27FC236}">
                <a16:creationId xmlns:a16="http://schemas.microsoft.com/office/drawing/2014/main" id="{28168060-4E3E-85A3-A283-9A72FC3EE046}"/>
              </a:ext>
            </a:extLst>
          </p:cNvPr>
          <p:cNvSpPr/>
          <p:nvPr/>
        </p:nvSpPr>
        <p:spPr>
          <a:xfrm>
            <a:off x="2953482" y="2117600"/>
            <a:ext cx="772583" cy="26850"/>
          </a:xfrm>
          <a:custGeom>
            <a:avLst/>
            <a:gdLst>
              <a:gd name="connsiteX0" fmla="*/ 0 w 772583"/>
              <a:gd name="connsiteY0" fmla="*/ 3567 h 26850"/>
              <a:gd name="connsiteX1" fmla="*/ 400050 w 772583"/>
              <a:gd name="connsiteY1" fmla="*/ 1450 h 26850"/>
              <a:gd name="connsiteX2" fmla="*/ 618067 w 772583"/>
              <a:gd name="connsiteY2" fmla="*/ 22617 h 26850"/>
              <a:gd name="connsiteX3" fmla="*/ 772583 w 772583"/>
              <a:gd name="connsiteY3" fmla="*/ 26850 h 26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72583" h="26850">
                <a:moveTo>
                  <a:pt x="0" y="3567"/>
                </a:moveTo>
                <a:cubicBezTo>
                  <a:pt x="148519" y="921"/>
                  <a:pt x="297039" y="-1725"/>
                  <a:pt x="400050" y="1450"/>
                </a:cubicBezTo>
                <a:cubicBezTo>
                  <a:pt x="503061" y="4625"/>
                  <a:pt x="555978" y="18384"/>
                  <a:pt x="618067" y="22617"/>
                </a:cubicBezTo>
                <a:cubicBezTo>
                  <a:pt x="680156" y="26850"/>
                  <a:pt x="726369" y="26850"/>
                  <a:pt x="772583" y="26850"/>
                </a:cubicBezTo>
              </a:path>
            </a:pathLst>
          </a:custGeom>
          <a:noFill/>
          <a:ln w="190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cxnSp>
        <p:nvCxnSpPr>
          <p:cNvPr id="144" name="Conector recto 143">
            <a:extLst>
              <a:ext uri="{FF2B5EF4-FFF2-40B4-BE49-F238E27FC236}">
                <a16:creationId xmlns:a16="http://schemas.microsoft.com/office/drawing/2014/main" id="{CC722E55-917F-D7E4-3657-E2CB8294ACD0}"/>
              </a:ext>
            </a:extLst>
          </p:cNvPr>
          <p:cNvCxnSpPr>
            <a:cxnSpLocks/>
          </p:cNvCxnSpPr>
          <p:nvPr/>
        </p:nvCxnSpPr>
        <p:spPr>
          <a:xfrm>
            <a:off x="3653787" y="2040226"/>
            <a:ext cx="6973573" cy="791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5" name="CuadroTexto 144">
            <a:extLst>
              <a:ext uri="{FF2B5EF4-FFF2-40B4-BE49-F238E27FC236}">
                <a16:creationId xmlns:a16="http://schemas.microsoft.com/office/drawing/2014/main" id="{CA4F1B9E-FC0C-7B6F-53D0-DA4AD83ADB87}"/>
              </a:ext>
            </a:extLst>
          </p:cNvPr>
          <p:cNvSpPr txBox="1"/>
          <p:nvPr/>
        </p:nvSpPr>
        <p:spPr>
          <a:xfrm>
            <a:off x="10729659" y="2011534"/>
            <a:ext cx="71526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400" b="1" dirty="0">
                <a:latin typeface="+mj-lt"/>
              </a:rPr>
              <a:t>(-) GND</a:t>
            </a:r>
          </a:p>
        </p:txBody>
      </p:sp>
      <p:sp>
        <p:nvSpPr>
          <p:cNvPr id="148" name="Forma libre: forma 147">
            <a:extLst>
              <a:ext uri="{FF2B5EF4-FFF2-40B4-BE49-F238E27FC236}">
                <a16:creationId xmlns:a16="http://schemas.microsoft.com/office/drawing/2014/main" id="{9497B198-6365-3B1B-07FB-E88EEA8019DD}"/>
              </a:ext>
            </a:extLst>
          </p:cNvPr>
          <p:cNvSpPr/>
          <p:nvPr/>
        </p:nvSpPr>
        <p:spPr>
          <a:xfrm rot="16200000">
            <a:off x="3818254" y="3239160"/>
            <a:ext cx="695325" cy="97663"/>
          </a:xfrm>
          <a:custGeom>
            <a:avLst/>
            <a:gdLst>
              <a:gd name="connsiteX0" fmla="*/ 0 w 695325"/>
              <a:gd name="connsiteY0" fmla="*/ 97663 h 97663"/>
              <a:gd name="connsiteX1" fmla="*/ 252412 w 695325"/>
              <a:gd name="connsiteY1" fmla="*/ 92901 h 97663"/>
              <a:gd name="connsiteX2" fmla="*/ 395287 w 695325"/>
              <a:gd name="connsiteY2" fmla="*/ 57976 h 97663"/>
              <a:gd name="connsiteX3" fmla="*/ 547687 w 695325"/>
              <a:gd name="connsiteY3" fmla="*/ 5588 h 97663"/>
              <a:gd name="connsiteX4" fmla="*/ 695325 w 695325"/>
              <a:gd name="connsiteY4" fmla="*/ 4001 h 976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5325" h="97663">
                <a:moveTo>
                  <a:pt x="0" y="97663"/>
                </a:moveTo>
                <a:lnTo>
                  <a:pt x="252412" y="92901"/>
                </a:lnTo>
                <a:cubicBezTo>
                  <a:pt x="318293" y="86286"/>
                  <a:pt x="346075" y="72528"/>
                  <a:pt x="395287" y="57976"/>
                </a:cubicBezTo>
                <a:cubicBezTo>
                  <a:pt x="444499" y="43424"/>
                  <a:pt x="497681" y="14584"/>
                  <a:pt x="547687" y="5588"/>
                </a:cubicBezTo>
                <a:cubicBezTo>
                  <a:pt x="597693" y="-3408"/>
                  <a:pt x="646509" y="296"/>
                  <a:pt x="695325" y="4001"/>
                </a:cubicBezTo>
              </a:path>
            </a:pathLst>
          </a:cu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sp>
        <p:nvSpPr>
          <p:cNvPr id="149" name="Forma libre: forma 148">
            <a:extLst>
              <a:ext uri="{FF2B5EF4-FFF2-40B4-BE49-F238E27FC236}">
                <a16:creationId xmlns:a16="http://schemas.microsoft.com/office/drawing/2014/main" id="{17BFE9B6-3269-DBBD-6706-8F82D6542520}"/>
              </a:ext>
            </a:extLst>
          </p:cNvPr>
          <p:cNvSpPr/>
          <p:nvPr/>
        </p:nvSpPr>
        <p:spPr>
          <a:xfrm rot="16200000">
            <a:off x="3873521" y="3259912"/>
            <a:ext cx="698500" cy="47410"/>
          </a:xfrm>
          <a:custGeom>
            <a:avLst/>
            <a:gdLst>
              <a:gd name="connsiteX0" fmla="*/ 0 w 698500"/>
              <a:gd name="connsiteY0" fmla="*/ 76527 h 76527"/>
              <a:gd name="connsiteX1" fmla="*/ 349250 w 698500"/>
              <a:gd name="connsiteY1" fmla="*/ 68061 h 76527"/>
              <a:gd name="connsiteX2" fmla="*/ 484717 w 698500"/>
              <a:gd name="connsiteY2" fmla="*/ 27844 h 76527"/>
              <a:gd name="connsiteX3" fmla="*/ 548217 w 698500"/>
              <a:gd name="connsiteY3" fmla="*/ 2444 h 76527"/>
              <a:gd name="connsiteX4" fmla="*/ 698500 w 698500"/>
              <a:gd name="connsiteY4" fmla="*/ 2444 h 76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8500" h="76527">
                <a:moveTo>
                  <a:pt x="0" y="76527"/>
                </a:moveTo>
                <a:cubicBezTo>
                  <a:pt x="134232" y="76351"/>
                  <a:pt x="268464" y="76175"/>
                  <a:pt x="349250" y="68061"/>
                </a:cubicBezTo>
                <a:cubicBezTo>
                  <a:pt x="430036" y="59947"/>
                  <a:pt x="451556" y="38780"/>
                  <a:pt x="484717" y="27844"/>
                </a:cubicBezTo>
                <a:cubicBezTo>
                  <a:pt x="517878" y="16908"/>
                  <a:pt x="512587" y="6677"/>
                  <a:pt x="548217" y="2444"/>
                </a:cubicBezTo>
                <a:cubicBezTo>
                  <a:pt x="583848" y="-1789"/>
                  <a:pt x="641174" y="327"/>
                  <a:pt x="698500" y="2444"/>
                </a:cubicBezTo>
              </a:path>
            </a:pathLst>
          </a:cu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50" name="Forma libre: forma 149">
            <a:extLst>
              <a:ext uri="{FF2B5EF4-FFF2-40B4-BE49-F238E27FC236}">
                <a16:creationId xmlns:a16="http://schemas.microsoft.com/office/drawing/2014/main" id="{0F8B4CDF-F650-3138-90BB-C8EEB54B91A4}"/>
              </a:ext>
            </a:extLst>
          </p:cNvPr>
          <p:cNvSpPr/>
          <p:nvPr/>
        </p:nvSpPr>
        <p:spPr>
          <a:xfrm rot="16200000">
            <a:off x="3908000" y="3237217"/>
            <a:ext cx="772583" cy="26850"/>
          </a:xfrm>
          <a:custGeom>
            <a:avLst/>
            <a:gdLst>
              <a:gd name="connsiteX0" fmla="*/ 0 w 772583"/>
              <a:gd name="connsiteY0" fmla="*/ 3567 h 26850"/>
              <a:gd name="connsiteX1" fmla="*/ 400050 w 772583"/>
              <a:gd name="connsiteY1" fmla="*/ 1450 h 26850"/>
              <a:gd name="connsiteX2" fmla="*/ 618067 w 772583"/>
              <a:gd name="connsiteY2" fmla="*/ 22617 h 26850"/>
              <a:gd name="connsiteX3" fmla="*/ 772583 w 772583"/>
              <a:gd name="connsiteY3" fmla="*/ 26850 h 26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72583" h="26850">
                <a:moveTo>
                  <a:pt x="0" y="3567"/>
                </a:moveTo>
                <a:cubicBezTo>
                  <a:pt x="148519" y="921"/>
                  <a:pt x="297039" y="-1725"/>
                  <a:pt x="400050" y="1450"/>
                </a:cubicBezTo>
                <a:cubicBezTo>
                  <a:pt x="503061" y="4625"/>
                  <a:pt x="555978" y="18384"/>
                  <a:pt x="618067" y="22617"/>
                </a:cubicBezTo>
                <a:cubicBezTo>
                  <a:pt x="680156" y="26850"/>
                  <a:pt x="726369" y="26850"/>
                  <a:pt x="772583" y="26850"/>
                </a:cubicBezTo>
              </a:path>
            </a:pathLst>
          </a:custGeom>
          <a:noFill/>
          <a:ln w="190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cxnSp>
        <p:nvCxnSpPr>
          <p:cNvPr id="152" name="Conector recto 151">
            <a:extLst>
              <a:ext uri="{FF2B5EF4-FFF2-40B4-BE49-F238E27FC236}">
                <a16:creationId xmlns:a16="http://schemas.microsoft.com/office/drawing/2014/main" id="{E2877EA2-4E22-0F59-30AE-3F1447B5B06C}"/>
              </a:ext>
            </a:extLst>
          </p:cNvPr>
          <p:cNvCxnSpPr>
            <a:cxnSpLocks/>
          </p:cNvCxnSpPr>
          <p:nvPr/>
        </p:nvCxnSpPr>
        <p:spPr>
          <a:xfrm flipH="1">
            <a:off x="4200748" y="2040755"/>
            <a:ext cx="2749" cy="89624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Conector recto 153">
            <a:extLst>
              <a:ext uri="{FF2B5EF4-FFF2-40B4-BE49-F238E27FC236}">
                <a16:creationId xmlns:a16="http://schemas.microsoft.com/office/drawing/2014/main" id="{0CC4B485-F27D-7679-E9A1-49E7667AFA45}"/>
              </a:ext>
            </a:extLst>
          </p:cNvPr>
          <p:cNvCxnSpPr>
            <a:cxnSpLocks/>
          </p:cNvCxnSpPr>
          <p:nvPr/>
        </p:nvCxnSpPr>
        <p:spPr>
          <a:xfrm>
            <a:off x="4308179" y="2140954"/>
            <a:ext cx="0" cy="724430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" name="Forma libre: forma 162">
            <a:extLst>
              <a:ext uri="{FF2B5EF4-FFF2-40B4-BE49-F238E27FC236}">
                <a16:creationId xmlns:a16="http://schemas.microsoft.com/office/drawing/2014/main" id="{1F212925-8F0D-C993-9982-A581F831FE1B}"/>
              </a:ext>
            </a:extLst>
          </p:cNvPr>
          <p:cNvSpPr/>
          <p:nvPr/>
        </p:nvSpPr>
        <p:spPr>
          <a:xfrm rot="16200000">
            <a:off x="9148231" y="3398103"/>
            <a:ext cx="772583" cy="26850"/>
          </a:xfrm>
          <a:custGeom>
            <a:avLst/>
            <a:gdLst>
              <a:gd name="connsiteX0" fmla="*/ 0 w 772583"/>
              <a:gd name="connsiteY0" fmla="*/ 3567 h 26850"/>
              <a:gd name="connsiteX1" fmla="*/ 400050 w 772583"/>
              <a:gd name="connsiteY1" fmla="*/ 1450 h 26850"/>
              <a:gd name="connsiteX2" fmla="*/ 618067 w 772583"/>
              <a:gd name="connsiteY2" fmla="*/ 22617 h 26850"/>
              <a:gd name="connsiteX3" fmla="*/ 772583 w 772583"/>
              <a:gd name="connsiteY3" fmla="*/ 26850 h 26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72583" h="26850">
                <a:moveTo>
                  <a:pt x="0" y="3567"/>
                </a:moveTo>
                <a:cubicBezTo>
                  <a:pt x="148519" y="921"/>
                  <a:pt x="297039" y="-1725"/>
                  <a:pt x="400050" y="1450"/>
                </a:cubicBezTo>
                <a:cubicBezTo>
                  <a:pt x="503061" y="4625"/>
                  <a:pt x="555978" y="18384"/>
                  <a:pt x="618067" y="22617"/>
                </a:cubicBezTo>
                <a:cubicBezTo>
                  <a:pt x="680156" y="26850"/>
                  <a:pt x="726369" y="26850"/>
                  <a:pt x="772583" y="26850"/>
                </a:cubicBezTo>
              </a:path>
            </a:pathLst>
          </a:custGeom>
          <a:noFill/>
          <a:ln w="190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cxnSp>
        <p:nvCxnSpPr>
          <p:cNvPr id="168" name="Conector recto 167">
            <a:extLst>
              <a:ext uri="{FF2B5EF4-FFF2-40B4-BE49-F238E27FC236}">
                <a16:creationId xmlns:a16="http://schemas.microsoft.com/office/drawing/2014/main" id="{708B1563-3BF3-FD16-006E-0811B8779525}"/>
              </a:ext>
            </a:extLst>
          </p:cNvPr>
          <p:cNvCxnSpPr>
            <a:cxnSpLocks/>
          </p:cNvCxnSpPr>
          <p:nvPr/>
        </p:nvCxnSpPr>
        <p:spPr>
          <a:xfrm>
            <a:off x="9547948" y="2140954"/>
            <a:ext cx="238" cy="884282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8" name="Forma libre: forma 1057">
            <a:extLst>
              <a:ext uri="{FF2B5EF4-FFF2-40B4-BE49-F238E27FC236}">
                <a16:creationId xmlns:a16="http://schemas.microsoft.com/office/drawing/2014/main" id="{7E93581D-2856-FE2D-C486-03782270C479}"/>
              </a:ext>
            </a:extLst>
          </p:cNvPr>
          <p:cNvSpPr/>
          <p:nvPr/>
        </p:nvSpPr>
        <p:spPr>
          <a:xfrm>
            <a:off x="4302897" y="2857767"/>
            <a:ext cx="122193" cy="774700"/>
          </a:xfrm>
          <a:custGeom>
            <a:avLst/>
            <a:gdLst>
              <a:gd name="connsiteX0" fmla="*/ 3771 w 122193"/>
              <a:gd name="connsiteY0" fmla="*/ 774700 h 774700"/>
              <a:gd name="connsiteX1" fmla="*/ 6946 w 122193"/>
              <a:gd name="connsiteY1" fmla="*/ 482600 h 774700"/>
              <a:gd name="connsiteX2" fmla="*/ 67271 w 122193"/>
              <a:gd name="connsiteY2" fmla="*/ 301625 h 774700"/>
              <a:gd name="connsiteX3" fmla="*/ 114896 w 122193"/>
              <a:gd name="connsiteY3" fmla="*/ 98425 h 774700"/>
              <a:gd name="connsiteX4" fmla="*/ 121246 w 122193"/>
              <a:gd name="connsiteY4" fmla="*/ 0 h 774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2193" h="774700">
                <a:moveTo>
                  <a:pt x="3771" y="774700"/>
                </a:moveTo>
                <a:cubicBezTo>
                  <a:pt x="67" y="668073"/>
                  <a:pt x="-3637" y="561446"/>
                  <a:pt x="6946" y="482600"/>
                </a:cubicBezTo>
                <a:cubicBezTo>
                  <a:pt x="17529" y="403754"/>
                  <a:pt x="49279" y="365654"/>
                  <a:pt x="67271" y="301625"/>
                </a:cubicBezTo>
                <a:cubicBezTo>
                  <a:pt x="85263" y="237596"/>
                  <a:pt x="105900" y="148696"/>
                  <a:pt x="114896" y="98425"/>
                </a:cubicBezTo>
                <a:cubicBezTo>
                  <a:pt x="123892" y="48154"/>
                  <a:pt x="122569" y="24077"/>
                  <a:pt x="121246" y="0"/>
                </a:cubicBezTo>
              </a:path>
            </a:pathLst>
          </a:custGeom>
          <a:noFill/>
          <a:ln w="190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cxnSp>
        <p:nvCxnSpPr>
          <p:cNvPr id="176" name="Conector recto 175">
            <a:extLst>
              <a:ext uri="{FF2B5EF4-FFF2-40B4-BE49-F238E27FC236}">
                <a16:creationId xmlns:a16="http://schemas.microsoft.com/office/drawing/2014/main" id="{888AD425-1D64-1602-6E29-5B6705103032}"/>
              </a:ext>
            </a:extLst>
          </p:cNvPr>
          <p:cNvCxnSpPr>
            <a:cxnSpLocks/>
          </p:cNvCxnSpPr>
          <p:nvPr/>
        </p:nvCxnSpPr>
        <p:spPr>
          <a:xfrm>
            <a:off x="4425090" y="2254211"/>
            <a:ext cx="0" cy="611173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Conector recto 177">
            <a:extLst>
              <a:ext uri="{FF2B5EF4-FFF2-40B4-BE49-F238E27FC236}">
                <a16:creationId xmlns:a16="http://schemas.microsoft.com/office/drawing/2014/main" id="{88DD5C1F-D1E1-3067-1746-E99CF084F70D}"/>
              </a:ext>
            </a:extLst>
          </p:cNvPr>
          <p:cNvCxnSpPr>
            <a:cxnSpLocks/>
          </p:cNvCxnSpPr>
          <p:nvPr/>
        </p:nvCxnSpPr>
        <p:spPr>
          <a:xfrm>
            <a:off x="4435252" y="2254211"/>
            <a:ext cx="5692631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5" name="Conector recto 1064">
            <a:extLst>
              <a:ext uri="{FF2B5EF4-FFF2-40B4-BE49-F238E27FC236}">
                <a16:creationId xmlns:a16="http://schemas.microsoft.com/office/drawing/2014/main" id="{D678CE14-E4BD-6484-458B-B946C10D77CE}"/>
              </a:ext>
            </a:extLst>
          </p:cNvPr>
          <p:cNvCxnSpPr/>
          <p:nvPr/>
        </p:nvCxnSpPr>
        <p:spPr>
          <a:xfrm>
            <a:off x="10121090" y="1962077"/>
            <a:ext cx="0" cy="292134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8" name="Conector recto 1067">
            <a:extLst>
              <a:ext uri="{FF2B5EF4-FFF2-40B4-BE49-F238E27FC236}">
                <a16:creationId xmlns:a16="http://schemas.microsoft.com/office/drawing/2014/main" id="{1548B250-3BE7-339C-E3B3-A0086F542D3F}"/>
              </a:ext>
            </a:extLst>
          </p:cNvPr>
          <p:cNvCxnSpPr>
            <a:cxnSpLocks/>
          </p:cNvCxnSpPr>
          <p:nvPr/>
        </p:nvCxnSpPr>
        <p:spPr>
          <a:xfrm>
            <a:off x="9859745" y="2059651"/>
            <a:ext cx="9450" cy="410807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9" name="CuadroTexto 188">
            <a:extLst>
              <a:ext uri="{FF2B5EF4-FFF2-40B4-BE49-F238E27FC236}">
                <a16:creationId xmlns:a16="http://schemas.microsoft.com/office/drawing/2014/main" id="{DCC98444-4935-33B6-A8AE-EADC895BA04A}"/>
              </a:ext>
            </a:extLst>
          </p:cNvPr>
          <p:cNvSpPr txBox="1"/>
          <p:nvPr/>
        </p:nvSpPr>
        <p:spPr>
          <a:xfrm>
            <a:off x="10127883" y="6077334"/>
            <a:ext cx="31454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400" b="1" dirty="0">
                <a:latin typeface="+mj-lt"/>
              </a:rPr>
              <a:t>M</a:t>
            </a:r>
          </a:p>
        </p:txBody>
      </p:sp>
      <p:cxnSp>
        <p:nvCxnSpPr>
          <p:cNvPr id="190" name="Conector recto 189">
            <a:extLst>
              <a:ext uri="{FF2B5EF4-FFF2-40B4-BE49-F238E27FC236}">
                <a16:creationId xmlns:a16="http://schemas.microsoft.com/office/drawing/2014/main" id="{0BF4023F-C35C-41FD-0F94-CD4306673C76}"/>
              </a:ext>
            </a:extLst>
          </p:cNvPr>
          <p:cNvCxnSpPr>
            <a:cxnSpLocks/>
          </p:cNvCxnSpPr>
          <p:nvPr/>
        </p:nvCxnSpPr>
        <p:spPr>
          <a:xfrm>
            <a:off x="4824193" y="6295905"/>
            <a:ext cx="5308602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0" name="Forma libre: forma 1069">
            <a:extLst>
              <a:ext uri="{FF2B5EF4-FFF2-40B4-BE49-F238E27FC236}">
                <a16:creationId xmlns:a16="http://schemas.microsoft.com/office/drawing/2014/main" id="{4781583F-ACC6-912A-F183-571766A82796}"/>
              </a:ext>
            </a:extLst>
          </p:cNvPr>
          <p:cNvSpPr/>
          <p:nvPr/>
        </p:nvSpPr>
        <p:spPr>
          <a:xfrm>
            <a:off x="4337602" y="3222252"/>
            <a:ext cx="486591" cy="403865"/>
          </a:xfrm>
          <a:custGeom>
            <a:avLst/>
            <a:gdLst>
              <a:gd name="connsiteX0" fmla="*/ 3991 w 486591"/>
              <a:gd name="connsiteY0" fmla="*/ 403865 h 403865"/>
              <a:gd name="connsiteX1" fmla="*/ 10341 w 486591"/>
              <a:gd name="connsiteY1" fmla="*/ 175265 h 403865"/>
              <a:gd name="connsiteX2" fmla="*/ 92891 w 486591"/>
              <a:gd name="connsiteY2" fmla="*/ 22865 h 403865"/>
              <a:gd name="connsiteX3" fmla="*/ 302441 w 486591"/>
              <a:gd name="connsiteY3" fmla="*/ 16515 h 403865"/>
              <a:gd name="connsiteX4" fmla="*/ 435791 w 486591"/>
              <a:gd name="connsiteY4" fmla="*/ 175265 h 403865"/>
              <a:gd name="connsiteX5" fmla="*/ 486591 w 486591"/>
              <a:gd name="connsiteY5" fmla="*/ 397515 h 403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86591" h="403865">
                <a:moveTo>
                  <a:pt x="3991" y="403865"/>
                </a:moveTo>
                <a:cubicBezTo>
                  <a:pt x="-243" y="321315"/>
                  <a:pt x="-4476" y="238765"/>
                  <a:pt x="10341" y="175265"/>
                </a:cubicBezTo>
                <a:cubicBezTo>
                  <a:pt x="25158" y="111765"/>
                  <a:pt x="44208" y="49323"/>
                  <a:pt x="92891" y="22865"/>
                </a:cubicBezTo>
                <a:cubicBezTo>
                  <a:pt x="141574" y="-3593"/>
                  <a:pt x="245291" y="-8885"/>
                  <a:pt x="302441" y="16515"/>
                </a:cubicBezTo>
                <a:cubicBezTo>
                  <a:pt x="359591" y="41915"/>
                  <a:pt x="405099" y="111765"/>
                  <a:pt x="435791" y="175265"/>
                </a:cubicBezTo>
                <a:cubicBezTo>
                  <a:pt x="466483" y="238765"/>
                  <a:pt x="476537" y="318140"/>
                  <a:pt x="486591" y="397515"/>
                </a:cubicBezTo>
              </a:path>
            </a:pathLst>
          </a:custGeom>
          <a:noFill/>
          <a:ln w="190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cxnSp>
        <p:nvCxnSpPr>
          <p:cNvPr id="1072" name="Conector recto 1071">
            <a:extLst>
              <a:ext uri="{FF2B5EF4-FFF2-40B4-BE49-F238E27FC236}">
                <a16:creationId xmlns:a16="http://schemas.microsoft.com/office/drawing/2014/main" id="{A7204CF4-0B6B-6B3E-E314-A89C4684B3AC}"/>
              </a:ext>
            </a:extLst>
          </p:cNvPr>
          <p:cNvCxnSpPr/>
          <p:nvPr/>
        </p:nvCxnSpPr>
        <p:spPr>
          <a:xfrm>
            <a:off x="4824193" y="3613417"/>
            <a:ext cx="0" cy="2682488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Conector recto 195">
            <a:extLst>
              <a:ext uri="{FF2B5EF4-FFF2-40B4-BE49-F238E27FC236}">
                <a16:creationId xmlns:a16="http://schemas.microsoft.com/office/drawing/2014/main" id="{8FE490FA-36CD-B1B8-294E-7A395E490D78}"/>
              </a:ext>
            </a:extLst>
          </p:cNvPr>
          <p:cNvCxnSpPr>
            <a:cxnSpLocks/>
          </p:cNvCxnSpPr>
          <p:nvPr/>
        </p:nvCxnSpPr>
        <p:spPr>
          <a:xfrm>
            <a:off x="9869195" y="6167416"/>
            <a:ext cx="2636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ector recto 62">
            <a:extLst>
              <a:ext uri="{FF2B5EF4-FFF2-40B4-BE49-F238E27FC236}">
                <a16:creationId xmlns:a16="http://schemas.microsoft.com/office/drawing/2014/main" id="{4B60A1FF-03B3-ACB2-21DF-27DAC90A2236}"/>
              </a:ext>
            </a:extLst>
          </p:cNvPr>
          <p:cNvCxnSpPr>
            <a:cxnSpLocks/>
          </p:cNvCxnSpPr>
          <p:nvPr/>
        </p:nvCxnSpPr>
        <p:spPr>
          <a:xfrm>
            <a:off x="7228897" y="1950480"/>
            <a:ext cx="5091" cy="1975956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4" name="Picture 2" descr="Porta Fusible 1">
            <a:extLst>
              <a:ext uri="{FF2B5EF4-FFF2-40B4-BE49-F238E27FC236}">
                <a16:creationId xmlns:a16="http://schemas.microsoft.com/office/drawing/2014/main" id="{2E4D3540-ED9E-123D-52EF-DC55A848582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4718" b="42466" l="39512" r="62262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6668" t="-190" r="34894" b="52815"/>
          <a:stretch/>
        </p:blipFill>
        <p:spPr bwMode="auto">
          <a:xfrm rot="5400000" flipV="1">
            <a:off x="6811752" y="2512940"/>
            <a:ext cx="459536" cy="564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5" name="CuadroTexto 64">
            <a:extLst>
              <a:ext uri="{FF2B5EF4-FFF2-40B4-BE49-F238E27FC236}">
                <a16:creationId xmlns:a16="http://schemas.microsoft.com/office/drawing/2014/main" id="{38875AB9-F221-78BA-2633-907AC4E8A32C}"/>
              </a:ext>
            </a:extLst>
          </p:cNvPr>
          <p:cNvSpPr txBox="1"/>
          <p:nvPr/>
        </p:nvSpPr>
        <p:spPr>
          <a:xfrm>
            <a:off x="6043144" y="2542867"/>
            <a:ext cx="54534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400" b="1" dirty="0">
                <a:latin typeface="+mj-lt"/>
              </a:rPr>
              <a:t>FUSE</a:t>
            </a:r>
          </a:p>
        </p:txBody>
      </p:sp>
      <p:cxnSp>
        <p:nvCxnSpPr>
          <p:cNvPr id="66" name="Conector recto 65">
            <a:extLst>
              <a:ext uri="{FF2B5EF4-FFF2-40B4-BE49-F238E27FC236}">
                <a16:creationId xmlns:a16="http://schemas.microsoft.com/office/drawing/2014/main" id="{403BCBC3-FE17-C9EB-C55D-05FADA7FCD5B}"/>
              </a:ext>
            </a:extLst>
          </p:cNvPr>
          <p:cNvCxnSpPr>
            <a:cxnSpLocks/>
          </p:cNvCxnSpPr>
          <p:nvPr/>
        </p:nvCxnSpPr>
        <p:spPr>
          <a:xfrm>
            <a:off x="7322911" y="2042853"/>
            <a:ext cx="0" cy="181794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CuadroTexto 66">
            <a:extLst>
              <a:ext uri="{FF2B5EF4-FFF2-40B4-BE49-F238E27FC236}">
                <a16:creationId xmlns:a16="http://schemas.microsoft.com/office/drawing/2014/main" id="{7E588C0D-CF60-2FE5-23D1-5AA074BE1A53}"/>
              </a:ext>
            </a:extLst>
          </p:cNvPr>
          <p:cNvSpPr txBox="1"/>
          <p:nvPr/>
        </p:nvSpPr>
        <p:spPr>
          <a:xfrm>
            <a:off x="5383955" y="4013189"/>
            <a:ext cx="16544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400" b="1" dirty="0">
                <a:latin typeface="+mj-lt"/>
              </a:rPr>
              <a:t>ARNES HRN-GS16K2 </a:t>
            </a:r>
          </a:p>
          <a:p>
            <a:r>
              <a:rPr lang="es-CL" sz="1400" b="1" dirty="0">
                <a:latin typeface="+mj-lt"/>
              </a:rPr>
              <a:t>(o HRN-CW03K3)</a:t>
            </a:r>
          </a:p>
        </p:txBody>
      </p:sp>
      <p:sp>
        <p:nvSpPr>
          <p:cNvPr id="68" name="Forma libre: forma 67">
            <a:extLst>
              <a:ext uri="{FF2B5EF4-FFF2-40B4-BE49-F238E27FC236}">
                <a16:creationId xmlns:a16="http://schemas.microsoft.com/office/drawing/2014/main" id="{6EA195C5-C3E8-99B9-FA7D-CCF84929FA8F}"/>
              </a:ext>
            </a:extLst>
          </p:cNvPr>
          <p:cNvSpPr/>
          <p:nvPr/>
        </p:nvSpPr>
        <p:spPr>
          <a:xfrm rot="179090">
            <a:off x="6663267" y="3903133"/>
            <a:ext cx="560936" cy="905934"/>
          </a:xfrm>
          <a:custGeom>
            <a:avLst/>
            <a:gdLst>
              <a:gd name="connsiteX0" fmla="*/ 0 w 560936"/>
              <a:gd name="connsiteY0" fmla="*/ 905934 h 905934"/>
              <a:gd name="connsiteX1" fmla="*/ 254000 w 560936"/>
              <a:gd name="connsiteY1" fmla="*/ 618067 h 905934"/>
              <a:gd name="connsiteX2" fmla="*/ 524933 w 560936"/>
              <a:gd name="connsiteY2" fmla="*/ 313267 h 905934"/>
              <a:gd name="connsiteX3" fmla="*/ 550333 w 560936"/>
              <a:gd name="connsiteY3" fmla="*/ 0 h 9059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60936" h="905934">
                <a:moveTo>
                  <a:pt x="0" y="905934"/>
                </a:moveTo>
                <a:lnTo>
                  <a:pt x="254000" y="618067"/>
                </a:lnTo>
                <a:cubicBezTo>
                  <a:pt x="341489" y="519289"/>
                  <a:pt x="475544" y="416278"/>
                  <a:pt x="524933" y="313267"/>
                </a:cubicBezTo>
                <a:cubicBezTo>
                  <a:pt x="574322" y="210256"/>
                  <a:pt x="562327" y="105128"/>
                  <a:pt x="550333" y="0"/>
                </a:cubicBezTo>
              </a:path>
            </a:pathLst>
          </a:cu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69" name="Forma libre: forma 68">
            <a:extLst>
              <a:ext uri="{FF2B5EF4-FFF2-40B4-BE49-F238E27FC236}">
                <a16:creationId xmlns:a16="http://schemas.microsoft.com/office/drawing/2014/main" id="{AF0A3F08-63FB-6687-99DE-C6F02B43BF47}"/>
              </a:ext>
            </a:extLst>
          </p:cNvPr>
          <p:cNvSpPr/>
          <p:nvPr/>
        </p:nvSpPr>
        <p:spPr>
          <a:xfrm>
            <a:off x="6715760" y="3855720"/>
            <a:ext cx="617697" cy="914400"/>
          </a:xfrm>
          <a:custGeom>
            <a:avLst/>
            <a:gdLst>
              <a:gd name="connsiteX0" fmla="*/ 0 w 617697"/>
              <a:gd name="connsiteY0" fmla="*/ 914400 h 914400"/>
              <a:gd name="connsiteX1" fmla="*/ 355600 w 617697"/>
              <a:gd name="connsiteY1" fmla="*/ 624840 h 914400"/>
              <a:gd name="connsiteX2" fmla="*/ 568960 w 617697"/>
              <a:gd name="connsiteY2" fmla="*/ 421640 h 914400"/>
              <a:gd name="connsiteX3" fmla="*/ 614680 w 617697"/>
              <a:gd name="connsiteY3" fmla="*/ 259080 h 914400"/>
              <a:gd name="connsiteX4" fmla="*/ 609600 w 617697"/>
              <a:gd name="connsiteY4" fmla="*/ 0 h 9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17697" h="914400">
                <a:moveTo>
                  <a:pt x="0" y="914400"/>
                </a:moveTo>
                <a:cubicBezTo>
                  <a:pt x="130386" y="810683"/>
                  <a:pt x="260773" y="706967"/>
                  <a:pt x="355600" y="624840"/>
                </a:cubicBezTo>
                <a:cubicBezTo>
                  <a:pt x="450427" y="542713"/>
                  <a:pt x="525780" y="482600"/>
                  <a:pt x="568960" y="421640"/>
                </a:cubicBezTo>
                <a:cubicBezTo>
                  <a:pt x="612140" y="360680"/>
                  <a:pt x="607907" y="329353"/>
                  <a:pt x="614680" y="259080"/>
                </a:cubicBezTo>
                <a:cubicBezTo>
                  <a:pt x="621453" y="188807"/>
                  <a:pt x="615526" y="94403"/>
                  <a:pt x="609600" y="0"/>
                </a:cubicBezTo>
              </a:path>
            </a:pathLst>
          </a:cu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4947161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5453</TotalTime>
  <Words>53</Words>
  <Application>Microsoft Office PowerPoint</Application>
  <PresentationFormat>Panorámica</PresentationFormat>
  <Paragraphs>26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carlos</dc:creator>
  <cp:lastModifiedBy>Carlos Gimenez-Lascano</cp:lastModifiedBy>
  <cp:revision>11</cp:revision>
  <dcterms:created xsi:type="dcterms:W3CDTF">2022-06-14T19:35:38Z</dcterms:created>
  <dcterms:modified xsi:type="dcterms:W3CDTF">2023-04-27T03:46:35Z</dcterms:modified>
</cp:coreProperties>
</file>